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338" r:id="rId4"/>
    <p:sldId id="396" r:id="rId5"/>
    <p:sldId id="395" r:id="rId6"/>
    <p:sldId id="398" r:id="rId7"/>
    <p:sldId id="39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20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44 420 21763,'-24'93'208,"4"-17"-147,20-60 6,0-3 13,2-1 15,-1-4 39,2 0 6,1-4 39,-1 1 17,1-3 45,0 0 22,0-2-22,1 0-22,1 0-91,2-2-38,1-1-51,1-4-44,2-2-29,1-1-56,2-2-27,-1 1-40,2-1-33,-1 1-34,0 1-40,0 1-10,-1 1 0,0 2 22,-2 2 27,0 2 62,-2 1 63,-1 2 32,-2 2 57,0 2 6,0 4 16,-1-1-6,2 2 7,-2 0-12,1 0 0,-1 0 11,1-1-6,-1-2 18,0 0 10,-2-2 51,1-1 62,-1-2 96,-1-1 66,0-1 39,0 1-28,1-1-78,0-2-62,2-2-73,2-3-27,0-2-6,2-2-1,0-1 1,0-1 0,0 0 11,-1-1-28,1 0 11,-3 0-11,0 0-28,-1 0-11,-2 1-28,-1 0-34,-1 1-61,-1 0-74,-1 2-94,1-2-84,-1 2-102,0-1-139,0 0-247,0 1-380,0 1-707,-1 0-974,1 0-364,-1 2-3215,0 0 6486,1 3 0,0 1 0,0 2 0</inkml:trace>
  <inkml:trace contextRef="#ctx0" brushRef="#br0" timeOffset="459">486 1 17361,'15'93'963,"-3"-13"-666,-11-47 18,1-1-13,0 2-16,0-1-23,1 2-67,-1 0-34,0 1-55,0-2-23,0 0-40,-1-2 7,1-1 5,-1-3 39,1-3 34,-1-5 22,0-2 39,1-6 29,-2-2 128,0-6 191,1 0 134,-1-3 476,1-1-896,-1-3-190,1-2-45,-1-5-34,2-2 17,0-2-23,1-2-21,2-2-1,1 1-17,1-2-5,1 2-11,1-1-1,2 3 1,1 0 11,2 2 16,1 1-10,1 2-1,-1 2 0,0 2 18,-2 2 4,-2 3-4,-2 0 4,-1 3-10,-1 1 22,-1 3 11,-1 4 6,-1 0 11,0 2-6,-1 3-5,0 0-22,0 0-18,-1 0-27,0-1-73,1 0-90,-1 0-123,1-1-175,1 0-261,-1-1-326,0-1-515,2-2-762,1-1-381,1-2-2100,2-2 2498,-1-1 2386,0-2 0,-4-1 0,-1 0 0</inkml:trace>
  <inkml:trace contextRef="#ctx0" brushRef="#br0" timeOffset="900">1046 467 21584,'48'26'1166,"-8"-6"-841,-33-20-57,1 0-44,-3 0-39,2 0-22,-3 0-18,2 0-5,-1-1-11,0-1-23,1-1-5,-1-1-22,1-1-18,0 0 1,0-1-12,0-1-5,0-1-17,-1 0-6,-1-1-10,0 0-7,-1 0-10,-2-1-12,1 1-22,-2-1-34,-2 1-6,0 1-21,-3 0-12,-2 2-12,-1 2-4,-2 1 21,-1 3 29,-3 0 39,-3 3 16,-2 3 29,-1 4-1,-1 3 7,0 0 10,1 2 0,1 1 1,2 2-12,2-1 6,4 1-6,2 0 6,2-2 5,3 1-11,2-2 6,1 0-6,3-1 17,2-1 12,4-1 4,2-1-16,4-2-33,2-1-57,2 0-78,3-3-134,0 0-146,2-1-185,0-2-342,0-1-627,2 0-1512,-2-1-2566,2-1-167,-2-1 5819,-4-1 0,-8 1 0,-5 1 0</inkml:trace>
  <inkml:trace contextRef="#ctx0" brushRef="#br0" timeOffset="1320">1442 560 23108,'31'-8'667,"-3"1"-421,-15 7-16,-1-1-23,0-1-34,0-2-38,-1 1-29,1-3-22,-1 1-5,0-1-12,-1-1 0,0 0-11,-1-1-17,1 0 6,-3-2-17,0 1-6,-1 1-22,-2-1 0,-2 1-11,0-1-17,-2 1-5,-1-1-68,-1 2-28,-3-2-28,-2 2-28,-1 1-22,-3 0-22,1 1 16,-3 2 22,-1 1 74,-2 3 55,0 3 45,-2 2 34,0 4 28,0 1 22,1 3 28,1 0 29,2 1-12,1 1 0,2 0-12,2 1-4,2-1-24,2 1 7,3 0-12,0-1-5,3 0 33,3-2 17,2 0 11,4-1-11,3-2-17,1-2-28,4-1-39,1-2-39,2-2-84,2-2-90,2-1-95,1-1-185,2 0-179,-1-2-229,0-1-360,-3-1-553,-1-2-1049,-2-1-581,-2-1-4381,-3 0 7797,-3 2 0,-6 2 0,-4 2 0</inkml:trace>
  <inkml:trace contextRef="#ctx0" brushRef="#br0" timeOffset="1566">1861 1 23304,'3'57'280,"-1"0"0,2 41-157,-3-68-44,2 1-34,1 1 5,2 0-33,0 0-23,1 0-22,0 0-56,0-2-134,1-1-208,0-2-335,0-4-646,1-2-1533,1-3-3642,-2-4 6582,-1-3 0,-3-5 0,-2-4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36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0 465 21523,'25'-52'-28,"-5"11"-68,-20 41 40,1 3 84,-1 3 6,1 3 11,-1 4-6,1 4-5,-1 1-6,0 3-12,0 1-21,-1 0 16,0 0 0,1 1-11,-1-1 17,1 0-23,0-1 6,0-2 0,0 0 12,0-3-24,1-1 1,0-2 0,1-4 0,1-1 22,0-5 34,-1 0 16,1-3 12,0 0 0,1 0-11,0-3-23,1-3-17,0-2 1,1-2-1,1-1 6,-1-1 22,2-1-27,-2 1 0,1-1-1,-1 0-16,0 1 11,0-1 0,0 2-6,-1 0-11,-1 3 0,1 0-6,-2 3-22,-1 2-23,0 1-44,-2 2-79,1 0 169,1 2 5,-1 1 0,3 3-17,0 2 17,0 1 11,1 0-11,0 1 0,1-2 11,1 0 6,-1-2 17,0-2 22,-1-1 22,0 0 29,0-3 50,-1 1 22,0-1-16,1-1-18,-1-3-44,2-3-34,0-3 6,1-2-6,-2-2-11,2 0 0,-3-3-17,2 2-5,-2-1-6,0 1-11,0-2 5,-1 2-11,1-1 1,-3 1-12,1 2-6,-1 0-16,1 3-18,-2 1-49,0 2-90,0 1-174,0 3-247,0 1-156,0 1-1254,0 1 693,1 2-498,1 0-464,1 3-74,2 0-246,2 0-599,-1 0 3198,0-1 0,-3-2 0,-1 0 0</inkml:trace>
  <inkml:trace contextRef="#ctx0" brushRef="#br0" timeOffset="3673">513 139 15233,'14'-33'1815,"-2"6"-1311,-11 21-23,2 1-33,-1-1-5,1-1-11,0 0 10,0-1-28,0 1 1,1 0-40,-1 1-78,0 0-62,0 0-118,-2 3-77,1 0-74,-2 2-50,1 1 84,-1 3 39,1 1 6,-1 6 28,1 4 11,0 3 5,-1 5-33,0 4 6,0 4-6,-1 3-10,-2 3 26,-1 2-38,-3 3 0,-2 2-280,-1 0 251,-2 0 1,-1 0-6,0-3 0,2-1-28,0-2 28,1-4 0,1-2 0,3-3 6,-1-5-6,2-2 0,2-5 257,0-3-246,2-4 6,0-3 27,0-3 52,1-1 480,0-1-564,1-5 21,0-1-5,2-4-5,2 0 10,0-2-22,1-2 1,0 0-7,1-1 12,0 0-23,1 0-5,1-1 0,0 0-6,0 1 6,0 0 0,0 1-6,0 2-28,-1 1 6,0 2-6,0 1-5,0 1 11,0 2-1,0 0 1,-1 2-6,0 0 34,0 2-11,-2 1 11,0 3 16,0 1-22,0 4 23,-2 2-6,2 2 6,-2 1-18,1 0-10,0 0-68,2-1-100,-1 0-152,1-3-190,0 2-224,1-4-224,1 1-309,0-1-475,1-2-488,0 0-268,1-2 100,-1-2-1383,0 0 3803,-1-2 0,-4 0 0,-1 0 0</inkml:trace>
  <inkml:trace contextRef="#ctx0" brushRef="#br0" timeOffset="4128">816 488 20347,'51'9'593,"-8"-2"-335,-31-5-17,0 0-40,0 0-27,-1 0-17,0-1 0,-1 1 17,1-2 5,-1 1-11,1-1-17,-1 0-11,0 0-17,-1-1-11,-1-1 17,-1-1-11,-1-1-17,-1 0-1,-1 0-16,1-1-5,-1-1-1,-1 0-5,-1-1-6,-1 0-22,0 0-11,-1 1-23,0 0-22,-2 0-12,-1-1-16,-2 1-23,-1-1-27,0 1-34,-2 2-29,0 1-16,-2 1-5,-1 1 22,-2 1 39,-1 3 39,-1 2 22,0 4 23,-1 2 12,0 2 4,-1 1 12,0 0 0,1 2 6,-1 1 0,3 0-1,1 1 12,3 1 0,3-1 11,2 0 0,3-1-6,2-1 6,2 0 23,2-1 21,5-1 24,3-1 10,2-3 6,4 0-17,1-4-22,3 0-23,1-4-33,1-1-34,2-1-39,1-3-95,1-1-118,-1-4-151,1 1-190,-1 0-225,0-1-403,-2 1-728,0 0-851,-3-1-320,-2 1-3248,-4 0 6385,-4 1 0,-5 3 0,-5 2 0</inkml:trace>
  <inkml:trace contextRef="#ctx0" brushRef="#br0" timeOffset="4538">1259 605 22806,'25'-1'840,"-3"0"-655,-12 1-51,0-1-22,1 0-34,0-2-16,-1 1-17,1-3-6,0 1-17,1-1-10,0-1 4,-1 1-4,0 0 10,-1 0 17,-2 1-11,0 0-5,-3-1 5,2 1-12,-3-1-4,1 0-12,-2-1-12,0 1-21,-1-1 5,0 1 0,-1 0-23,-1 1-21,0 0-46,-3 0-28,0 1-5,-3 1 17,-3 1 27,-1 1 29,-2 0 16,-2 2 6,0 1-5,-1 3-6,0 2-12,-1 1-10,2 1 33,-1 3 16,1 0 18,0 2 39,1 2-17,1-1 11,2 0 23,3 1 10,1-2-4,3 1-7,2-1 6,1 0 1,3 0 4,2-2 7,4 1-6,2-3-34,2 0 6,1-2-23,2-2-50,2-1-95,1-3-129,3-1-163,3-1-213,1-3-116,4-2-348,1-2-802,2-1-1013,0 0-1579,0 0-359,-6 0 4873,-5 2 0,-11 2 0,-5 2 0</inkml:trace>
  <inkml:trace contextRef="#ctx0" brushRef="#br0" timeOffset="4821">1841 139 23282,'13'85'325,"-2"-11"-202,-4-43-11,-2-1-28,1-1-17,-2 0-22,-1 0-12,-1-1 18,-1-2-51,0 1 0,0-1-39,-1-3-85,0 0-83,0-5-146,0-1-162,0-4-190,0-2-315,0-2-498,0-2-1176,0-2-678,0-1-4464,0-1 7836,0-2 0,0 0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13.56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206 69 18512,'-7'-27'128,"2"6"-132,4 18-471,0 2-807,0-2 1462,0 1-468,0-1 150,-2 0-407,2 1-443,-3-1-295,2 3 1505,-5 9 2366,2 0-1007,-13 29 191,9-14-248,-9 32 131,10-23 294,-14 54 290,11-44-1755,-1 9 0,1 0-1273,2-13 234,-10 49 136,11-51 201,-5 35-13,9-48 51,0 13-61,6-29-691,7-1-1305,-1-10 2205,5-1 1,-8 0 0,-3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8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227 560 22929,'10'-33'722,"-4"6"-666,-12 24-39,-2 2-45,-2-1 11,-2 2 6,-4 1 0,-2 3 39,-2 1-45,-2 4 6,0 2-6,1 1-5,1 0 16,2 1-11,3 0 6,2 1-6,3-1-22,2 9 34,4-10 117,12 9-6,1-15 107,27 1-185,-15-7 73,39-17-62,-36 5 45,25-19-51,-34 16 68,12-16-56,-14 14-17,6-13-78,-14 22-242,1-3 259,-6 10 66,0 4 35,0 1 206,0 18-229,0-10 5,3 26-50,0-21-95,7 15-79,-3-17-2509,16 13 746,-13-17 1937,16 9 0,-21-16 0,4 0 0</inkml:trace>
  <inkml:trace contextRef="#ctx0" brushRef="#br0" timeOffset="335">507 1 24659,'12'54'129,"-2"-2"-95,-10-16-6,0 3-17,0-1 11,0 2-10,0-3 4,0-1 7,1-2-1,4 15-27,-2-19-18,8 22-22,-7-37-145,3 7 11,-3-17-745,2 1 437,-2-3-3389,7 2 1820,-7-3-7775,7 1 9430,-8-2 1,1-1 0,-4 0 0</inkml:trace>
  <inkml:trace contextRef="#ctx0" brushRef="#br0" timeOffset="566">344 280 18756,'-3'-18'4380,"1"4"-3926,2 14 1215,0 0-1681,73-65-1437,-38 46 1382,12-18 0,0 5-252,-8 28 62,-1 2-6878,28 6-1732,-28 0 8647,15 3 1,-42-4-1,-5-2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6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0 24223,'-5'90'420,"0"0"0,-1 0 0,7-3-471,-8 0 1,-4 16-1,4-36-178,7-51-107,0-5-90,1-2-117,1-3-191,3-3-319,2-1 1053,15-12 0,-13 8 0,10-8 0</inkml:trace>
  <inkml:trace contextRef="#ctx0" brushRef="#br0" timeOffset="449">181 467 24088,'39'12'583,"-5"-3"-455,-19-9 7,1 0-6,1 0 453,34-26 1,2-6-566,-21 14-9,22-14 1,-15 2-21,-42 23-83,-9-2 17,1 3-118,-25 1 157,13 6 11,-36 15 22,31-2 40,-34 29 5,37-20 0,-12 16 28,21-17-16,4 2 21,3-2 12,5 0 17,4-2 56,6-1-6,5-2 308,31 4-375,-9-9-126,16-5 0,2-3-187,3-7-418,1-2 0,0-3-1190,-3-2 1837,31-16 0,-55 18 0,8-6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5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245 107 22274,'-26'-5'313,"1"3"-201,8 7 12,-2 2-12,0 1 28,0 1 16,0 2-10,1 1 5,1 1-5,2 1-6,1 0-11,3 0-12,1 0-10,4-1 83,0 5-78,4-5-6,1 4 191,9-1-224,-1-5 22,17 4-78,-7-10-599,40-3 94,-27-4-3029,40-8 347,-45 4 2322,20-9 0,-33 12 0,6-4 0</inkml:trace>
  <inkml:trace contextRef="#ctx0" brushRef="#br0" timeOffset="215">478 130 18285,'7'8'6862,"-8"23"-6846,-3-19 1,-6 20-22,8-17-46,-1-1-44,1-2-79,1 0-1371,0 5 425,1-7-7377,6 5 543,-2-10 7954,4 0 0,-6-5 0,-1 0 0</inkml:trace>
  <inkml:trace contextRef="#ctx0" brushRef="#br0" timeOffset="364">478 13 19031,'-4'-6'2783,"0"1"-2604,4 5-3853,0 0 1238,25-1-578,-14 8-3360,18-1 6374,-22 8 0,-3-7 0,-2-2 0</inkml:trace>
  <inkml:trace contextRef="#ctx0" brushRef="#br0" timeOffset="632">664 223 23959,'33'-21'124,"-6"1"-91,-19 3-5,-1-1 0,2 0 0,-1 0 11,1-1-11,2 1-5,-1 1-23,3 2-11,0 2-85,7 1-49,-5 4-1636,21 6-1434,-5 13 1159,3 0 2056,14 16 0,-34-18 0,13 6 0</inkml:trace>
  <inkml:trace contextRef="#ctx0" brushRef="#br0" timeOffset="932">1224 107 23657,'-25'-19'157,"0"7"-84,7 24-1,-2 2 12,0 0-16,1 3 4,1 0-16,1 1 12,2 1-35,3 0-10,1 1-7,5 1-10,2-1 5,2-2 28,5 6-33,3-8-12,33 12-2262,28-19 364,-6 4 1904,23-12 0,-65-1 0,8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4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18 20319,'19'-12'694,"-4"7"-459,-16 25 6,-2 3 22,-1 4-44,0 3-23,0 1-44,-2 4-35,-1-2 146,-8 36-235,5-31 17,-8 33-45,12-47 23,-2 19-57,5-25-252,0 11 85,4-22-1049,3 1 472,0-6-4756,9 1 2576,-6-3 2958,7 1 0,-10-1 0,1 0 0</inkml:trace>
  <inkml:trace contextRef="#ctx0" brushRef="#br0" timeOffset="934">0 181 9834,'12'8'3019,"-3"-2"-2207,-9-6 2968,0 0-3718,73-46-40,-46 32-295,57-35 261,-65 43-16,1 1 36,-2-1-92,0 0-504,12-5-746,1 2 1010,-4 1-152,-6 4 798,-18 7 675,1 11-487,-4 0 1159,-2 31-1160,-1-17 769,-9 46-953,4-37-263,-4 22 145,3-27-39,2 1-45,-2-1-39,2 0-22,1-1-12,0-4-16,2-2-1,2-4 207,1-4-195,0-5 28,1-3 677,0-5-486,1-1-62,9-18-191,-1 1 17,17-33-28,-11 20-45,24-31 17,-21 34-61,22-17 44,-24 30-89,10-3 116,-19 15 58,1 15-18,-6-2-16,-2 26-12,0-21-50,2 22-28,-1-27-661,3 13 286,-2-19-1732,6 4 993,-3-9-4577,16-3 3955,-9-4-2280,22-11 4100,-18 6 0,17-13 0,-19 13 0,12-8 1999,-16 12 2987,2-1-3704,-9 6 1172,-1 0-1502,-2 0 1456,3 4-1859,-1-2 633,7 5-880,-2-5 292,12 1-476,-8-3 134,17-6-196,-15 2 90,14-11-102,-16 6 18,12-13-40,-15 11 40,6-13-51,-12 14-56,-2-9-16,-5 14-74,-13-2 124,5 9 101,-24 13-12,17-3 208,-28 28-180,27-19 292,-18 26-275,26-27 140,-1 20-224,13-25 73,14 16-56,-1-19-212,35 7-113,-18-14-1540,48 1 503,-39-6 458,52-2 0,-65 1 0,19-2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3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22 137 13491,'11'8'3646,"-3"-1"-3422,-8-7 2823,0 0-2845,-11 45-45,7-26-23,-8 36-28,9-37-16,0-1-12,0-1-10,0 0-18,2-3-5,0 0-2218,84-35 1960,-57 17 45,63-27 33,-78 29 46,-2 1 38,-3 1 74,-1 0 33,-2 2 39,0 0 28,-1 2 23,0 1 398,2 6-360,-1-4 460,5 7-386,-4-9 632,7 2-599,-7-5 242,10-3-449,-5-2-11,4-4-6,-4-2-5,0-2-1,0-2 7,1 0 4,-1-2-10,1-1 0,-2 0 72,8-19-100,-6 13 66,9-30-72,-13 32 40,2-25-80,-7 30-424,-5-11 10,1 21-1781,-8 1 941,5 9-6217,-8 17 1781,8-9 5702,-2 9 0,6-16 0,2-3 0</inkml:trace>
  <inkml:trace contextRef="#ctx0" brushRef="#br0" timeOffset="484">838 90 20106,'-49'-17'84,"7"5"-62,29 19 6,-2 0-5,2 0-18,0 1 18,1-1-12,3 0-11,1 1-6,3-3 1,3 2 10,0 0 18,4-1 100,16 10-101,4-1-22,4 3 118,2 7-51,-18-12 487,3 25-358,-13-20 185,-9 20-224,-4-21 118,-26 15-258,15-17 17,-36 12-57,33-20-465,-27 2 46,34-10-4543,-11-6 1748,24 1 3237,1-5 0,6 7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1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103 117 18560,'-9'53'190,"0"-1"1,-6 39-90,4-59-28,2-3-23,-1 2-22,2-4-28,1-1 0,1-2-11,1-3-11,0-1-40,2-2-50,1-2-90,0-1-129,1-3-173,1 0-207,0-4-219,0-1-140,0-3-134,1-1-229,1-1-80,3-1-1114,3-3-95,0 0 2722,0-2 0,-4 1 0,-1 1 0</inkml:trace>
  <inkml:trace contextRef="#ctx0" brushRef="#br0" timeOffset="284">336 0 12118,'11'7'2123,"-2"-2"-2033,-9-5 4010,0 0-1580,-77 247-3113,57-181-44,-7 19 0,-5 18 1,13-39-603,19-55-536,2-2 1775,10 0 0,-7-4 0,7 1 0</inkml:trace>
  <inkml:trace contextRef="#ctx0" brushRef="#br0" timeOffset="734">429 489 18224,'-36'67'582,"8"-12"-368,23-39-7,2-3-11,1 1 5,2-3-38,0-1 27,1-2-39,2-1 141,5 3 357,12-1-238,21-50 1,2-12-429,-13 29-8,13-32 0,-18 8-25,-36 44-6,-2 1-196,-16 2 106,9 3-464,-21 8 263,25-1-1418,-10 10 846,19-10-3785,0 8 2934,10-11 1770,7 4 0,-5-8 0,4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40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350 137 17165,'-11'-53'1523,"1"10"-1152,5 35-69,-1 1-67,-1 0-72,0 1-62,-1 1-51,0 2-28,0 0-22,-1 2-22,1 1 5,-2 0 0,-5 6 17,3 0-5,-12 13-6,13-8 50,-13 26 45,12-4-39,-2 4 156,3 20-100,7-30 207,-3 40-202,4-36 191,-3 40-213,3-38 50,-4 42-106,4-43 23,-3 35-57,4-42-11,-3 20 6,2-28-6,-1 11 23,1-19-152,0 7 62,3-13-207,-1 2 84,1-4-840,0 1 470,1 0-2274,3 1 1294,-1-1-4711,7-1 3742,-5 0 2526,3-3 0,-5 2 0,-2-1 0</inkml:trace>
  <inkml:trace contextRef="#ctx0" brushRef="#br0" timeOffset="233">1 463 16605,'49'-12'-104,"1"-1"1,32-6-356,-69 19-393,0 0-582,-1 0-353,1 2 51,-2-1 1736,1 5 0,-6-4 0,0 0 0</inkml:trace>
  <inkml:trace contextRef="#ctx0" brushRef="#br0" timeOffset="601">304 509 11788,'9'12'1759,"-1"-3"-1669,-8-9 1147,0 0 2667,44 57-3791,-29-44-29,33 41-11,-41-58 11,-1-3 151,4-9-168,-5 5 118,3-18-129,-6 15 129,0-18-113,-4 18 96,-6-13-162,1 18-23,-5-4-28,3 10-16,-1 0-23,-2 3-28,0 0-28,-2 4-62,2 2-100,0 2-169,1 3-1473,-1 4 146,3-2 1798,2 12 0,5-16 0,1 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50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40 130 19300,'8'-18'369,"2"1"-212,6 6 11,1 0-6,0 1 1,-1-1-18,1 3-10,0-2-23,0 2-23,2 1-16,1 0-17,0 2-28,0 1-22,6 1-18,6 5 29,-10 0 375,1 15-140,-21-3 359,-14 34-499,-1-17-25,-12 13 0,-4 2-76,-3 1 31,-6 10 0,0 0-19,6-9-4,1 4 1,1-2 13,9-11 18,-12 34-57,23-46 23,-2 20-11,9-30 78,4 12-6,2-19 348,11 5-208,-3-12 258,22 0-392,-15-6 95,36-10-151,-26 2 45,40-16-56,-38 15 11,36-16-39,-45 19-180,14-8 23,-29 14-470,1 0 123,-6 3-1877,2 6 1025,-2-1 1367,1 19 0,-2-17 0,0 10 0</inkml:trace>
  <inkml:trace contextRef="#ctx0" brushRef="#br0" timeOffset="467">739 363 22218,'13'-43'22,"-3"10"62,-10 37 28,0 3 17,0 2 0,0 3-23,0 2-11,-2 3 135,-4 23-96,-3 18-111,0 1 16,2-4 0,2-1-28,1-8 6,-2 44 0,5-59 33,1 23-16,0-29 28,2 16-29,0-31 57,0 1-96,-1-11-195,1 0-57,-2-1-3047,6-8 454,-2 2 2851,4-8 0,-5 11 0,-1-1 0</inkml:trace>
  <inkml:trace contextRef="#ctx0" brushRef="#br0" timeOffset="900">1019 247 16560,'1'9'3053,"-1"-1"-2577,0-8 1439,0 0-1948,0-15 49,0 13 40,0-9 18,-2 18 10,-1 4 22,-1 1 393,-11 30-365,6-16 286,-13 46-302,13-38 78,-10 51-157,13-43 62,-8 45-73,11-52 117,-4 31-122,5-43-12,-3 11 0,4-22 0,-1-3 29,1-3 32,1-2 158,0-3-3921,0 0 2577,0 0-528,0 1-823,0 1-307,-1 1-4190,1 0 6962,-1 0 0,1-2 0,0-1 0</inkml:trace>
  <inkml:trace contextRef="#ctx0" brushRef="#br0" timeOffset="1501">623 363 17115,'-70'2'1899,"14"-1"-1210,53-1-68,3 0 790,-1 0-1383,4 0 0,-1 1 17,3 0 17,-1 0 27,2 1 29,0-1 51,1 0 777,18 0-699,-8-3 240,45-8-370,-28 1 141,60-21-213,-46 12 16,11-3 1,-1-2-45,-4 3 19,6-2 1,-1 2-15,-10 3-25,0 2 0,-3 1 3,-13 4-397,23-3 5,-42 10-2314,9 4 830,-17 5 1876,0 22 0,-6-17 0,0 12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57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293 121 13760,'-5'-33'2621,"-1"7"-2027,3 24-163,-1 1-201,1 0-118,0 1-84,0 0-12,0 2 80,-5 5 21,-6 15-83,2-3 67,-4 11 39,7-10 16,-1 3 29,0 3-11,-2 2-11,0 5 139,-6 16-195,5-9 106,-12 43-129,13-40 109,-2 7 0,0-1-36,3-6 92,-1 7 0,-1 0-115,4-5-38,-4 24-24,9-32-16,2 2-16,2-2-1,2 1 11,3 12-22,1-12 79,7 23 5,-5-27 403,9 34-313,-9-34 0,5 16-34,-8-24-17,1-1-33,-1-1-29,2-1-10,-1-1 61,5 7-84,-1-7 22,2 5-5,-3-7-17,0-2-6,0 2-16,1-4 16,3 8-22,-2-8 0,11 18-22,-10-19-23,11 12-50,-11-17-124,2 0-128,-3-5-224,0 0-371,-1-2-642,1 0-1368,0-1 2924,2 0 0,-6-2 0,0 0 0</inkml:trace>
  <inkml:trace contextRef="#ctx0" brushRef="#br0" timeOffset="866">712 307 17731,'-13'-13'700,"1"2"-577,10 11-22,0 1 16,-2 1 13,0 3 10,-2 3 6,0 3 251,-7 16-268,5-8 274,-12 37-291,14-33 62,-3 25-107,7-30 162,10 22-184,-3-22 162,19 19-111,-11-27 4,12 4-10,-9-12-12,1 0-33,2-4-6,0-3 23,10-9-40,-6 1 51,24-21-28,-23 14 84,20-25-73,-29 25 157,6-23-113,-17 25 232,-2-24-220,-5 25 268,-14-22-284,5 24 111,-21-15-129,16 20 57,-20-9-107,21 13 16,-12-3-83,20 6-566,-2 0 219,9 2-1575,3 6 847,1-2-5815,16 8 191,-7-6 6738,9 0 0,-15-3 0,-2-2 0</inkml:trace>
  <inkml:trace contextRef="#ctx0" brushRef="#br0" timeOffset="1401">1178 517 19893,'-8'-13'683,"1"2"-504,6 11 73,1 0-196,-1 0-28,0 0-11,-1 1 22,0 2 12,-1 1 55,-3 7-5,0 8-90,1-5 34,2 7-23,3-15 29,2 2 5,-1-6 319,6 0-274,-3-4 84,10-8-134,-7 1 122,7-10-94,-9 11 83,2-5-139,-6 8 189,1-1-60,-2 4 206,1 0-330,-1 2-84,-7 6 28,4-2-308,-5 10 28,6-7-1059,7 5-167,1-7-1379,7 0-3215,1-4 1048,-1 0 5080,0-1 0,-6 0 0,-3 0 0</inkml:trace>
  <inkml:trace contextRef="#ctx0" brushRef="#br0" timeOffset="1934">1621 121 19882,'-53'38'174,"8"-6"-141,41-23-10,-1-2-12,3 1 6,0-1 16,2 0-5,0-1 39,0-1 12,3 0 10,2-2 118,7 1-117,-1-1 151,18 1-56,10 2-163,-5 0 51,19 8-62,-34-6 67,18 14-22,-25-11 264,4 19-186,-15-16 231,-16 24-281,3-20 129,-40 25-185,27-27 22,-32 14 0,34-22 57,-21 3-107,25-8-241,-13-4-101,24-2-1042,-1-8 265,11 4-7339,14-10 2991,-4 8 5467,7-5 0,-14 11 0,-2 1 0</inkml:trace>
  <inkml:trace contextRef="#ctx0" brushRef="#br0" timeOffset="2253">1598 214 21287,'1'-43'213,"2"7"-106,5 34 16,2 1 6,1 0 5,3-1-22,3 0-22,2-1-11,16-2-68,22-7-95,-8 2-855,3-1 1,-2 0-406,-9 2-3994,39-8 5338,-52 11 0,-5 1 0,-12 2 0</inkml:trace>
  <inkml:trace contextRef="#ctx0" brushRef="#br0" timeOffset="3051">503 937 20929,'71'-27'661,"-9"5"-488,-38 18-21,0 1-46,3 0-33,0 0-16,1 0-29,3 0 16,0-1 74,60-8-84,-36 2 16,19-3 0,2-1-22,-11-2 34,11-4 0,0 0-29,-8 0 3,5-3 1,-2 0-20,-12 4-6,-1 0 0,-1 1 6,-15 4-28,27-9-62,-49 17-762,3-1 135,-19 8-6968,-13 17-95,1-6 7763,-7 10 0,9-14 0,3-4 0</inkml:trace>
  <inkml:trace contextRef="#ctx0" brushRef="#br0" timeOffset="3651">829 1146 22677,'13'-20'106,"-2"7"-55,-14 24-12,0 2-33,-2 3 27,-1 3-5,0 2-17,-1 1 29,-8 29-12,8-24-12,-8 31-16,13-42-44,0 15 4,3-21 63,8 6 5,-1-12 73,30-11-101,-18 0 0,28-12-12,-28 9 7,26-9 5,-23 10-95,29-13 11,-34 14-269,16-6 28,-25 9-2067,6 0 650,-8 4 1742,4 2 0,-8 0 0,1 1 0</inkml:trace>
  <inkml:trace contextRef="#ctx0" brushRef="#br0" timeOffset="3985">1132 1100 11654,'2'9'4447,"0"-2"-3372,-2-7 3624,0 0-4519,1-36 0,-3 34-7,-1-26-16,-4 45-23,-1 1-16,-1 4-23,1 2-11,0 1-17,1 3-11,0 0-11,1 2-6,-1 13-27,-1 28-1,2-20 0,-3 39-17,6-64-50,-1 17 0,3-33-414,1-2 112,0-4-3485,7-1 1155,-4-3-7143,9 1 9783,-8-1 1,0 0 0,-2 0-1</inkml:trace>
  <inkml:trace contextRef="#ctx0" brushRef="#br0" timeOffset="4335">1435 1170 21203,'-38'87'678,"6"-13"-488,25-54-49,1 1-46,0-1-27,-1 1-24,2-1-21,1-1-18,-2 6-189,4 6 15,-1-10-442,4-2 12,2-17-358,2-2-847,0-3-1070,3 0-4166,-1-1 7040,1-1 0,-4 3 0,-2 0 0</inkml:trace>
  <inkml:trace contextRef="#ctx0" brushRef="#br0" timeOffset="4669">1575 1100 16555,'2'11'3377,"1"-1"-2649,-3-10 1155,0 0-1872,-19 40 0,11-19 6,-16 34 5,15-28-5,0 1 17,-1 0-23,0 0 28,-7 24-45,1 10 12,2-8-23,5 2 12,8-39-68,-1 5 17,2-14-438,0-1 197,2-7-1987,7-9 564,-2 3-767,5-8-302,-5 7-3955,-1-2 6744,-1 3 0,-2 2 0,-2 2 0</inkml:trace>
  <inkml:trace contextRef="#ctx0" brushRef="#br0" timeOffset="4989">1365 1239 22190,'11'-48'969,"3"9"-701,5 31-21,-1 0-46,1 1-33,0 0-50,1 0-28,2 1-40,0 0-22,3-1 0,0 2-11,29-2-51,-18 2-1276,58 0 351,-59 3-8872,38 3 3330,-57 1 6501,6 1 0,-20-1 0,0-1 0</inkml:trace>
  <inkml:trace contextRef="#ctx0" brushRef="#br0" timeOffset="5750">2250 28 21523,'-3'-14'464,"1"2"-413,5 11-29,-1 1-16,0 0 33,1 0 23,0 1 39,0 2 28,2 4 414,13 26-448,-6-11 68,25 45-135,-21-34 33,24 48-10,-24-42 274,19 54-174,-22-50 101,11 44-135,-11-43 51,2 11 0,0 1-72,-1-2 7,1 12 1,-3 1-43,-6-15-11,-3-2 1,-2 0 0,-6-2 61,-15 47-79,5-48-36,-10 9 1,-1-2-32,4-14-212,-26 36 16,33-54-2234,-8 6 1332,16-19-8699,7-5 9331,4-6 1,3-3-1,-4 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47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1 22677,'5'79'-628,"-2"-8"-72,-9-38-498,0 0-909,-1 1-1080,1-3-2111,0-1 1478,2-7 3820,1-4 0,2-10 0,1-4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06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22391,'35'-12'224,"-4"3"-179,-19 9-22,0 0-18,0 0 6,-1 0-67,0 0-61,0 0-623,6 0-39,-4 1-7846,19 3 8625,-16 0 0,6 1 0,-16-4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07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 14785,'9'3'2078,"-2"0"-1221,-7-3 4307,0 0-5102,47 3-51,-26-4-39,38 3-146,-37-5-318,0 1-646,1-1 1138,20 1 0,-25 1 0,14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04.88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97 676 20479,'-43'-24'-4012,"8"4"8945,31 18-6021,0-1 568,1 2 338,1-1 175,0 1 86,0-1-1256,1 1 1019,1 1 147,-1 1 123,1 2 292,0 15-292,0-8 95,3 13-118,-1-15 281,6 7-213,-5-10 912,3 2-649,-5-6 140,2-4-487,-1-3 89,6-18-134,-4 8 35,11-41-41,-8 31 34,11-33-17,-9 34 40,13-24-62,-9 26-68,20-22 1,-19 31-119,17-5-16,-16 16-1590,21 1 419,-16 4-7213,23 11 8569,-23-1 0,1 2 0,-13-6 0</inkml:trace>
  <inkml:trace contextRef="#ctx0" brushRef="#br1" timeOffset="450">586 536 21136,'-32'-10'28,"1"6"6,14 23 16,-2 0-5,1 3 0,1 1-17,1 0-6,1 1 6,-5 24-17,11-21 107,2 22-17,11-38 330,14 3-329,-6-13-30,7-5-21,-7-3-6,1-4-17,0-2-12,0-3 1,0-1-11,-1-2 39,14-25-34,-13 19 17,14-28-45,-18 37-28,4-7 6,-8 16-79,5 2 96,-5 4-28,11 7 22,-8 0-399,15 18 18,-13-12-2940,14 21 660,-15-20 2689,9 12 0,-13-18 0,2 3 0</inkml:trace>
  <inkml:trace contextRef="#ctx0" brushRef="#br1" timeOffset="934">1052 94 22509,'3'95'493,"-1"-12"-320,-6-52-16,1-1-39,1-1-29,-1-2-5,2-2-22,-1-3-6,1-2 28,-2 10-34,2-16 186,-2 8-96,2-19 84,0-1-224,0-5-163,-10-13 68,5 5-247,-16-21 225,12 18-29,-7-6 6,7 12 11,-2 2 6,2 1 0,-2 3-23,-2 2 113,3 4 78,-11 15-29,11-4 74,-10 21-17,14-19 151,-2 19-151,8-20 111,11 19-139,-1-20 67,18 8-78,-9-17-180,34-1-117,-22-8-3254,57-15 856,-50 7 2661,41-20 0,-59 24 0,7-6 0</inkml:trace>
  <inkml:trace contextRef="#ctx0" brushRef="#br1" timeOffset="1234">1542 1 23769,'-19'88'577,"2"-10"-409,4-37-39,1 1-12,-1 1-38,1 2-35,-1-2 18,1 0-40,-1-1 1,-2 13-46,-1 20-16,5-21-465,2 13 101,9-53-1563,3 4 801,0-16 1165,14-10 0,-12 5 0,8-8 0</inkml:trace>
  <inkml:trace contextRef="#ctx0" brushRef="#br1" timeOffset="1700">1868 373 21047,'-87'49'218,"15"-8"-140,57-29 12,1 0-12,3-2-5,1 0-28,3-2-6,3-2-5,1 0 218,9 5-151,-1-5 179,18 10-207,-10-10-11,10 6 5,-11-5 0,-1 2 6,1 1 22,-3 0 0,-1 1 6,-1 0 22,-2 2 275,-1 12-241,-4-7 291,-13 19-359,1-20 79,-30 16-134,19-20-17,-32 10-56,32-17-594,-22 4 90,30-8-3652,-5 1 1142,15-3 3053,12 1 0,-4-1 0,6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1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36 19658,'7'-20'683,"-3"4"-543,-4 16 162,-1 0-229,0 0 11,0 0-39,-1 2 22,0 0 28,-2 3 387,-18 23-387,7-9 90,-20 27-118,19-21 136,-20 40-147,20-31 44,-16 43-66,25-48 72,-2 24-38,7-29 245,2 31-195,2-31 263,5 28-225,-1-36 231,12 12-286,-8-18 162,21 8-213,-14-11 34,27 1-56,-24-5 95,28-11-78,-27 2 39,26-23-67,-27 13 78,20-32-61,-25 23 100,8-32-83,-17 31 94,1-32-72,-9 33 33,-8-34-117,1 34 50,-15-30-39,11 32 23,-19-24-11,16 28-12,-20-17 16,21 22-78,-12-9-134,19 17-1114,-1-1 739,8 8-2812,0 15 436,2-3 2947,5 20 0,-4-23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2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6 19944,'-17'16'123,"4"-1"-90,8-10-10,2 0 22,1-2 33,1 0 73,0-2 2118,1 0-2202,2-3-56,1-1-5,1-2 78,4-4 11,-2 2 185,4-6-106,-5 8 318,0-2-458,-4 5 33,1 0 34,-2 2-95,-2 2 5,1-1-11,-3 2 0,2 0-179,-1 0-23,2 0-789,2 3-203,2-2 1194,14 9 0,-11-8 0,7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7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40 23875,'15'-19'280,"-3"3"-218,-12 16 0,-1 0-1,0 1-5,-1 1 6,-1 0-17,0 0-17,1 1-17,-1-1-6,1 1-10,1-2-23,0 2-6,1-2 17,3 2 34,0-3 50,8 2-11,-4-2 112,12-3-56,-11 1 410,3-6-326,-9 4 263,-2-3-375,-1 4-22,-6 1-68,3 2-112,-5 5-16,6-1-1149,-1 13 85,6-7 1198,8 11 0,-5-15 0,5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5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334 1 22117,'-6'37'773,"0"0"-560,-7-10-17,0 3-23,-2 1-33,-1 2-11,-2 4 89,-19 40-178,12-24 21,-8 18 1,0 0-62,6-12 19,0 5 1,2-2-26,11-24 68,-5 20 44,15-45-246,1-3-224,4-17-2991,11-19-224,-2 7 3579,9-14 0,-11 23 0,-2 0 0</inkml:trace>
  <inkml:trace contextRef="#ctx0" brushRef="#br0" timeOffset="799">683 374 23276,'6'-20'465,"-2"5"-325,-5 13-34,0 1-16,1 0-23,-2-1-22,2 2-11,-3 0-18,-2 0-66,-19 5 89,8 0-39,-30 13-5,27-7-1,-18 13-5,24-14-12,-7 11-5,16-13-22,0 9 78,7-11 6,12 6-29,-1-7 29,24 5-17,-17-4 123,25 9-90,-26-6 101,19 12-84,-25-10 174,6 12-134,-15-14 352,-1 11-296,-7-12 72,-11 7-157,0-8 85,-40 8-152,25-9-17,-46 6-27,48-11-264,-27 1 73,36-2-1888,-10-2 700,22 1 1412,4 1 0,3 0 0,3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4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11 606 20470,'-3'28'1282,"1"-7"-626,1-19 806,1-2-1277,0-3-79,0 0-28,-1-4-27,1 0-18,-2-4-5,1 0 0,0-2-5,1-10-23,0 5 28,9-40-23,10 9 1,0-7-45,19 4 0,-21 35-510,21-8 112,-22 20-1613,22 2 1115,-22 6-4829,23 12 2683,-22-5 3081,10 10 0,-19-14 0,-1 1 0</inkml:trace>
  <inkml:trace contextRef="#ctx0" brushRef="#br0" timeOffset="433">570 420 22531,'-59'0'118,"7"5"-56,30 11 16,2 1 6,2 0-11,1 1 0,3 0-6,2-2-17,3 1 12,3-2 279,3 7 113,10-9-320,-2 2 186,18-15-220,-11-4 63,28-23-146,-22 10-6,26-30-22,-27 28-34,13-15-11,-19 22-17,7-2 90,-10 9-17,8 11 11,-10 1-5,5 15-1,-6-8-33,1 7-61,0-6-107,1 0-185,2 0-246,0-2-281,3-1-3310,9 1-134,-4-7 4352,10 2 0,-17-6 0,1-1 0</inkml:trace>
  <inkml:trace contextRef="#ctx0" brushRef="#br0" timeOffset="883">1036 0 24889,'-5'59'147,"0"-1"1,0-4-1,0-8-79,-1-15-23,1 0-6,2-2-61,0-3 44,2-1-5,1-3-11,0-3 10,0-3 1,3 7 246,0-13-212,1 3-46,-2-18-61,-1-2-84,-1-17 45,-2 10-247,-10-21 247,2 20-140,-20-10 167,15 18-66,-22 3 117,19 8 40,-21 16-12,23-6 112,-14 23-50,22-18 50,-1 24-123,12-24 28,23 25-28,-6-31-146,34 8-83,-21-19-202,15-6-269,-12 0-370,1-4-667,-3 2-1741,-2-1-4643,-7 0 8121,-3 2 0,-12 2 0,-4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12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1 147 23041,'66'-42'745,"-9"8"-499,-41 30-27,1 0-23,1 0-28,-2 0-51,0 0-16,-3 1-51,0 1-10,-2 0-12,-3 1-12,0 1 1,-2 1 0,-1 1 11,2 6 6,-3 1 50,0 11-23,-3-5 51,-10 36-101,2-23 23,-13 37-23,8-34-39,-17 44 28,18-41-5,-15 42-7,19-52 24,-5 18-1,6-22 6,-9 19-17,8-22-28,-4 11 22,10-22 63,1 1 4,3-6 191,18-1-213,-6-3 6,22-4-34,-18 1 40,29-12-46,-24 8 18,32-14-23,-35 15-6,15-7 1,-22 11-180,7-2 39,-13 6-1271,2 1 683,-9 3-1893,1 6-398,-2-1 3025,0 11 0,0-13 0,0 5 0</inkml:trace>
  <inkml:trace contextRef="#ctx0" brushRef="#br0" timeOffset="481">723 123 20677,'-33'23'129,"5"-3"-84,21-8-6,1 0-11,1-1-6,1 1-11,3-1-16,0 0 229,8 10-140,-1-10 280,21 13-213,-9-16-11,12 2-6,-11-4 2,0-1-8,-1 1 1,-1 1-22,-1 0-1,-2 0-11,0 2 163,5 11-169,-8-4 270,4 21-236,-13-19 219,-3 15-180,-4-19 297,-20 16-420,9-17-44,-32 15-96,25-18-661,-30 6 253,30-12-2342,-19 1 728,28-7 2123,-6 0 0,16 0 0,-1 0 0</inkml:trace>
  <inkml:trace contextRef="#ctx0" brushRef="#br0" timeOffset="731">653 170 18201,'-10'-11'2107,"2"2"-1598,8 9 2869,0 0-3339,74-61-1118,-44 44 1070,15-17 1,-1 4-53,-17 27 174,-1 0-3048,35 2 408,-25 1 2527,42 3 0,-59-2 0,9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8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251 67 16465,'10'-27'1350,"-3"6"-1014,-10 17-34,0 1-11,0 0 1,0 1-28,-1-1-40,0 1-68,-1 1-60,1 0-7,-9 2-38,-5 9-12,-2-2 39,-13 16-39,17-13 90,-24 19-84,24-18-17,-15 13-28,21-16-11,-7 10 0,11-12-40,-2 10 29,7-12 11,3 5 11,2-6 16,15 5-16,-5-5-22,24 7 28,-20-6-57,29 13 68,-28-9-17,26 17 6,-27-14 16,14 12-16,-17-12 78,9 15-23,-14-13 443,3 22-274,-11-20 167,-6 14-218,-1-17 281,-14 9-331,7-10 224,-27 17-269,20-18 62,-25 15-74,23-17 124,-21 5-134,21-8 117,-25-1-173,31-4-23,-13-4-112,22 1-896,-1-1 190,5 2-5556,7 7 3888,0 0 2503,7 6 0,-6-6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49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0 24984,'-1'54'171,"-1"1"0,-1 39-126,-2-55 28,0 1-45,2 0-28,0 0-6,2 1-50,0-2-84,1-2-174,2-4-358,1-3-677,3-4-2040,-1-4-5618,0-5 9007,-2-5 0,-2-6 0,0-4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8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 22604,'0'54'146,"0"-7"-107,-3-26-11,1-1-17,0-2-5,0-2-40,2-1-50,0-2-414,0 1-2734,6 0 1546,-1-6-3462,8 0-1265,-7-9 6413,1-1 0,-5 1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8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16437,'1'9'336,"-1"-3"0,0-6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9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15 204 11995,'0'7'1944,"1"-1"-1272,-1-6 4638,0 0-4783,-7 35-180,5-27-163,-5 26-83,7-36-6,0-1 6,0-2 0,0-1 168,0-12-213,1 7 11,4-20-61,0 18-1,12-25-10,-8 19-7,18-27 24,-15 27-68,17-19 952,15 97-750,-21-55-40,14 63-61,-34-69-22,0-3-18,3-3 6,0-2-11,2-1-5,1-1 5,0 0-34,1-1-44,14-13 44,-8 10-67,21-16 79,-21 21-17,13-3 50,-21 11 112,4 14-72,-10-3 128,0 23-140,-2-13-5,-5 24-29,3-24-1562,-3 27 50,4-27-4329,1 17-2123,1-22 7959,1 0 0,-1-9 0,1-2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9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22655,'6'52'-180,"0"0"1,4 33-214,-8-70-228,0-2-325,1-3-449,0-2-683,1-1-807,0-3-2957,-1-1 5842,1-1 0,-2-1 0,-1-1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9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18453,'3'3'2470,"0"-1"-2268,-3-2-3479,0 0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31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0 22470,'-4'58'-3003,"0"0"1,-5 39-5170,-1-81 8172,1-1 0,5-7 0,1-4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30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15 23926,'3'-10'325,"-1"6"-197,-6 24-10,-2 1-12,2 3-22,-2 4-11,1 0-11,0 2-12,1 1 1,0 0 5,-2 39-51,3-31 6,-2 40 1,3-50-169,0 33 11,1-35-291,0 18 129,1-34-67,1-3-118,1-6-1255,4-1 80,1-1 820,13-1 0,-13 1 0,8-1 0</inkml:trace>
  <inkml:trace contextRef="#ctx0" brushRef="#br0" timeOffset="449">216 365 22699,'7'80'572,"0"-15"-427,-5-54-33,3-3 6,-1 0-17,0-3 55,0-1 35,0-2-6,1-1 240,16-10-386,-7 2 6,24-19-67,-21 11 50,14-16-17,-19 19 79,5-9-74,-13 17-55,0-2 73,-3 8-6,-1 1 28,0 4 33,-1 4-10,-1 3 27,-1 4-11,-2 3 1,1 3-1,-2 2 174,-6 33-185,4-20 107,-14 53-141,12-51 12,-9 31-51,11-41-34,-4 12-5,9-29-369,-1 1 27,4-18-1249,2-9 62,1 1 1557,7-19 0,-6 19 0,3-8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29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22683,'48'41'610,"-9"0"-453,-38-10 0,0 4-17,-1 1-34,0 1-22,-1 2-22,-2-1 94,-8 35-116,2-28-15,-1 11 0,1-1-36,1-15-79,-2 33-33,9-55-919,1 2 398,2-15-4442,9-3 1238,-1-6 3848,11-6 0,-13 4 0,2 0 0</inkml:trace>
  <inkml:trace contextRef="#ctx0" brushRef="#br0" timeOffset="484">420 374 22324,'-47'10'62,"6"1"-29,24 6-5,1 0 6,1 1-6,1 1 0,2 0 101,-1 17-96,7-13 113,2 24-84,8-29 145,13 13-95,-6-21 274,16 1-302,-15-12 51,15-13-124,-13 2 11,15-30-11,-15 19 1,11-35-7,-15 32 51,8-26-45,-12 34-33,3-9-6,-7 22 22,-1 1 34,-1 7 17,0 22 0,0-9-45,2 22-11,-1-21-40,8 28-49,-3-25-617,9 31 213,-7-34-180,4 9-246,-3-15-352,1-1-432,0-2-638,2-2-2908,4 0 583,-4-3 4677,2-1 0,-9-2 0,-3 0 0</inkml:trace>
  <inkml:trace contextRef="#ctx0" brushRef="#br0" timeOffset="734">653 607 11486,'2'10'9830,"11"4"-7405,-8-18-2414,8 3 6,-8-13 0,-1-1 0,1-2-17,0 0 22,5-20-5,-3 14-6,8-24-11,-5 26 28,9-19-28,-10 23-90,8-7 6,-12 19-632,7 5 195,-5 4-4414,17 16 2364,-12-8 2571,16 14 0,-20-20 0,3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36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69 18151,'-2'-33'397,"0"5"-318,-4 28 16,0 0 29,-1 3 22,-2 0-6,-2 3 5,0 2-22,-2 1 286,-18 21-319,14-13 151,-18 24-107,23-24 280,-10 33-313,14-27 84,-3 32-129,10-36 123,6 16-73,1-19 298,17 20-320,-10-19 145,23 19-150,-20-24 78,18 5-78,-17-12 212,31-4-258,-24-4 51,35-14-67,-36 5 45,22-21-40,-27 14 135,18-22-84,-22 23 162,9-22-157,-16 24 169,1-19-180,-6 21 90,-9-15-112,2 16-17,-6-7 5,0 9 1,0 0-6,-2-1 5,-2-1-16,-1 0 0,0 1 0,-2-1-6,-1 1-5,0-1-1,0 3-16,2 0 0,1 2 0,1 1-34,3 3-62,2 1-850,-3 1 386,6 3-2544,-7 8 1328,10-1-8044,0 12 9433,5-12 1,1 3 0,-1-9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36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 21562,'19'6'813,"0"-2"-657,-3-2-32,1-2-40,0 0-23,2 0-22,1 0-16,2-2-12,1-2-11,2-1-84,11-3-50,-8 1-1206,23-4-6355,-10 5 4435,-3 1 3260,-7 4 0,-25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47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94 326 23338,'-21'50'117,"-1"0"1,-13 33-68,30-64 12,0-1-17,2-1-12,2-2-5,0-1-39,1-3 45,0-2 44,2-4 51,1-1 45,3-2-6,3-1-56,0-3-45,5-2-50,1-5-23,4-3-11,2-4-11,1-2-17,0-1-33,0-1-23,-2 1-39,0 0-45,-3 2-5,-2 2-17,-2 3 0,-2 4 16,-3 4 29,-2 1 55,-3 3 79,0 0 73,-3 3 11,2 3 6,-2 3-12,1 3-22,1 2-11,0 2-6,2 0-11,1 0-5,0 0 38,2-2 34,2-2 57,1-2 44,0-2 44,2-4 29,-1-1 0,1-3 0,-1 0-73,1-3-45,0-3-39,0-4-34,1-4 1,-1-2-1,0-2-16,0-1-12,-2-1-5,0 0 0,-2-1-6,-1 0-11,-2-1-6,0 0-16,-2 1-12,-1 1-33,-1 0-45,0 2 0,-2 1 11,0 2-11,-2 1-39,0 1-168,1 4-415,0 1-734,0 4-850,0 1-1222,0 2-3030,-1 2 6570,0-1 0,2 1 0,0 0 0</inkml:trace>
  <inkml:trace contextRef="#ctx0" brushRef="#br0" timeOffset="444">607 0 22263,'90'20'694,"-18"6"-487,-70 15-5,-1 2-17,-2 4-29,-1 0-533,-2 2 472,-1-1-33,0 1-17,0-3-17,1-2 111,1-4-111,1-5 0,1-5 0,0-3 0,1-6 12,-1-5-7,1-4 418,0-5-317,0-3 90,0-3 246,0-1-324,3-5-118,1-2-22,4-7-23,0-3 6,2-2 16,1-3-5,1 0 0,-2 0-11,2 0 0,-1 1-28,1 1-12,0 2-16,1 1-28,0 3 5,0 1 6,0 4 0,-1 1 11,-1 4 12,-1 2-6,-2 2 16,-1 1 23,-1 3 6,0 3 16,0 4 1,-1 1-1,0 2-11,0 1-39,1 1-61,-2 1-130,2-1-139,-1 0-135,0-2-196,0-1-241,-1-1-347,0-2-644,0-1-897,0-2-155,-1-2-3609,0-2 6610,-1 0 0,-1-2 0,0-1 0</inkml:trace>
  <inkml:trace contextRef="#ctx0" brushRef="#br0" timeOffset="847">1189 419 25331,'57'19'231,"-9"-5"-181,-36-18-22,-1 0 6,-1-1-23,-1 0 28,-1 1 0,-1-1 6,-3 1 0,2-1-28,-4 0-17,2 0-6,-3-1-22,1 0-11,-1-1-23,-1 0-16,0-1-23,-3 0-22,1 1-12,-3 0-11,-1 0-11,0 2-5,0 0-28,-1 2 5,1 2 28,-3 0 45,-1 2 56,-1 3 28,-1 3 28,0 2 6,-1 3 16,1 0 0,-1 1 6,2 2 12,2 0-7,2 0 1,3 1 16,2-2 1,2 1-7,2 0 18,2-1 0,4 1-1,2-2-5,1 1-22,3-3-29,1-1-38,3-2-51,0-1-79,3-3-100,0-1-129,1-1-207,1-2-280,1-1-589,0-2-1327,1-1-1003,-1-3-4491,-2 3 8289,-6-2 0,-7 4 0,-4 1 0</inkml:trace>
  <inkml:trace contextRef="#ctx0" brushRef="#br0" timeOffset="1251">1632 443 24581,'69'4'470,"-11"0"-318,-44-4-40,-2 0-5,0 0-12,-1 0-11,-1 0-17,0-1 0,-1-1-5,0-1-1,-1-1 12,-1 0-11,0-1 5,-1 0-33,-1-1 5,0-1-11,-2-1-34,0 1 1,0-3-18,-2 1-16,0-1 0,-1 0-6,0 0-5,-1-1-12,-2 2 0,-2 0-44,-1 1 5,-1 2-28,-1 0-6,0 4 40,-3 1 6,0 2 55,-3 3 12,-3 3 16,-1 3 6,-3 3 6,0 2 10,1 1 24,-1 2-12,2 2 11,2 0-6,1 2-38,3 0 33,2 0 0,4-2-6,2 0 17,3-2 1,1-1-1,5-1-16,1-1 5,5 0-51,2-3-16,3-2-57,1-1-77,3-2-96,1-4-201,3 0-247,1-3-403,2-2-807,1-1-1552,1-4-3309,-3 0 6788,-3 0 0,-11 3 0,-4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37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50 114 20576,'-27'-48'667,"6"11"-583,21 36-168,0 1 84,-1 3 22,1 0-16,-1 3 5,1 1-11,0-1 0,2 2 0,-1-2 0,2 1 33,1-1 12,3 0-6,-2-1-16,4-2 50,-3-1 16,1-1 12,0-1 5,0 0-16,0-1 5,0-1-5,-1-1 84,3-8-123,-5 3 44,3-5 11,-6 5 23,1 0 22,-2 0-5,0 0 22,0 2-17,-3 0-22,0 1-56,-3 1-23,-2 1-11,-1 2-16,-2 0 16,1 1-34,-2 1-5,-2 3-16,4-1-113,-1 3-11,8-3-1082,3 4 220,4-3 1002,24 12 0,-19-12 0,15 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1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51 19400,'-27'-12'885,"6"2"-644,21 7-40,0 2 191,-1 1-240,1-1-96,0 0 0,1 0 16,2-1 18,3-1 11,2 1 72,7-3 113,11 1-240,-7 0 43,10 2-44,-17 2 129,9 0-146,-11 0 263,5 5-84,-11 0 336,-1 16-436,-6-6 44,-11 26-123,5-20 45,-15 29-68,13-28 18,-13 25-12,13-28-6,-11 16-5,14-22 23,-6 12-29,10-17 6,-1 10 0,4-12 90,5 8 5,0-9 286,16 2-258,-7-5 174,23-5-247,-17-1 29,28-12-74,-25 8-27,30-17-29,-34 15-240,18-10-6,-26 15-2223,5-2 526,-9 5 1994,1 3 0,-6 0 0,0 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1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21567,'43'-10'152,"-6"2"-141,-21 6-28,-1-1-45,0 1-117,0 1-168,0 0-314,1 1-2089,6 0 2750,8 7 0,-11-6 0,1 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2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 12270,'3'7'7198,"0"-2"-6734,-3-5 522,0 0-925,49-24-49,-31 17-40,39-18-56,-43 24-549,5 1-134,-4 0-7747,11 5 3288,-14-2 5226,4 4 0,-13-5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2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23304,'3'98'1103,"0"-15"-996,-4-54-23,1-2-17,0 1 6,1 10-51,0-10-27,5 27-63,-2-28-396,5 19 10,-5-28-207,1 2-229,-2-10-332,-1 0-519,0-3-836,-2 1-772,1-1 3349,-1 1 0,0-3 0,0-1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3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490 104 21847,'-55'-52'528,"11"10"-383,41 38-27,0 2-45,-1 0-34,0 1-39,0 0-11,-2 1-1,-15 12 7,9-4 33,-19 21 22,19-12 68,-13 28-79,15-19 241,-8 36-140,12-32 230,-2 37-281,6-38 214,1 36-214,1-37 40,0 32-107,0-35 18,3 24-35,-1-31-5,7 16 6,-6-24 11,5 9-6,-6-12-95,1 5 11,-2-8-364,0 3 180,-1-6-1171,3 2 452,-2-2-6350,4 2-610,-4-2 7936,2 1 0,-3-1 0,0-1 0</inkml:trace>
  <inkml:trace contextRef="#ctx0" brushRef="#br0" timeOffset="616">1 477 20582,'54'-22'274,"-5"3"-139,-27 16 5,0-1-17,-2-1-17,1 1-27,-3 0-29,0 1-28,-2 0-117,10 2-829,-1 1 544,-1 2-662,-4 5 812,-15-2-62,3 2 270,-6-4 95,0 3 22,-2-3 320,0 7-258,-1-5 5,-1 5-5,0-3 22,-1 2 23,0-1-12,0 2-10,1 0-46,-1 1-50,1 1 61,1 10-89,3-7 236,11 14-147,-3-17 387,24 7-369,-15-13 179,29-3-247,-25-5 415,24-11-281,-29 4 393,12-15-454,-21 11 218,3-17-274,-9 16 163,-7-19-202,-2 18 44,-17-18-111,8 20-23,-23-11-50,21 17-600,-14 0 326,22 7-1390,-6 12 717,12-3-5528,-1 15 6542,7-13 0,-2 3 0,2-10 0</inkml:trace>
  <inkml:trace contextRef="#ctx0" brushRef="#br0" timeOffset="1233">700 547 20117,'16'57'683,"-4"-10"-212,-12-46 94,0 0 786,0 0-1307,0-5-4,-1 0-12,-1-4 5,0 0-22,-1-1-5,1-2-6,0-1-6,1-1 34,0-19 62,4-6-12,1-1 163,17-10-174,-5 28 90,34-18-140,-22 25-84,44-11-84,-40 18-1451,38-1 235,-42 7 1367,26 10 0,-40-7 0,7 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7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95 24951,'48'-26'184,"0"0"1,32-17-100,-65 45-12,-1 2-12,0 5 12,-3 1-6,-2 4 6,-2 1-6,-2 4-5,-3 2 128,-17 45-117,-6-21 0,-3 2-68,-15 42 6,3-33 1,1-6-12,5-8-6,-18 40-5,32-47 50,4 20 6,23-46 5,25-5-27,-3-11 10,21-7 1,4-3-23,0 0-31,10-3 1,-2 2-87,-22 9-510,22-3-91,-46 11 707,-2 14 0,-13-9 0,-4 10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5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76 467 20974,'-20'-15'1131,"4"2"-839,15 10-74,0 1-50,0 0-106,1 2-68,-2-1-16,1 1 162,-4 15 22,-6 33-122,4-9-24,-2 44-27,8-51 11,2 25-11,2-35-62,10 7 118,-5-20-11,16-13-34,-14-7-56,17-29 56,-14 17-17,12-31-11,-15 32 45,5-19-12,-12 29-218,2-3 157,-5 13 96,2 11-18,-1-2 79,5 20-84,-1-13 83,14 15-32,-10-18 184,15 4-112,-13-11 201,14-10-290,-12-1 44,16-26-73,-16 13 40,13-31-40,-18 27 12,4-26-29,-9 32-128,-1-15-78,-2 23-2259,-2-1 730,0 9 1730,-4 9 0,4-5 0,-1 7 0</inkml:trace>
  <inkml:trace contextRef="#ctx0" brushRef="#br0" timeOffset="433">472 1 21427,'20'46'384,"0"1"0,12 36-120,-33-40-563,-1 2 512,-1 1-40,-1 0-49,0-1-24,-2-2 207,-1 16-228,0 8-62,2-14 224,2 1-56,2-42 414,1-1-548,0-15 208,5-21-270,0 5-28,12-38 5,-4 29-50,16-36 45,-14 41-107,16-19 107,-19 32-34,11-1 68,-14 14 10,3 5 1,-5 4 0,0 1-12,-1 2 17,1 0-11,0 0 0,1 1 6,-1-1-185,8 12-90,-4-11-1955,9 16 746,-11-20 1478,7 11 0,-11-17 0,1 4 0</inkml:trace>
  <inkml:trace contextRef="#ctx0" brushRef="#br0" timeOffset="1233">891 513 23467,'90'-2'448,"-15"1"-331,-60-2-27,0 1-6,-2-1 0,-1 1 11,-2-1 6,-2 0 5,-2 1-22,-2-2 73,3-6-51,-2-11-89,0 4 34,-4-13-46,-3 19-66,-8-11 10,2 15-212,-14-5 173,10 10-55,-20 12 139,15-1 23,-19 26-6,19-16 28,-13 28-27,20-25-1,-3 12 0,10-15 0,1 0 0,1-2-11,2-1-11,3-1 6,3-2-1,3-2-67,18-1-44,-7-4-1003,36-7 414,-29-3-2464,38-15 1730,-38 8-2733,26-18 3479,-35 16 1422,10-14 280,-22 18 3524,-1-8-3771,-8 13 426,-1-4-761,1 6 213,1 1-533,1 0 230,2 2-100,1 1 480,11 4-492,-3-1 566,26 2-656,-20-5 152,28-5-196,-27-1-6,15-9-51,-18 5 34,12-13-38,-15 11 83,7-15-73,-14 15-5,-3-11-45,-5 13-29,-15-6-4,5 10-40,-25 1 61,18 5-45,-25 14 63,26-4 61,-25 37-44,28-25 10,-8 34-16,20-33 27,11 25-10,1-27-7,41 20-4,-21-33-276,42 2-72,-37-16-2363,35-12 643,-34 4 2056,24-15 0,-44 19 0,5-3 0</inkml:trace>
  <inkml:trace contextRef="#ctx0" brushRef="#br0" timeOffset="1499">1730 117 24318,'27'2'756,"-8"7"-594,-20 21-22,-2 5-38,0 3-30,0 1-32,2 0-12,0-2 5,1 12-22,1 11-55,0-11-1172,3 25 404,-1-48-2023,6 15-458,-2-34 3293,3-2 0,-5-4 0,-1-1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0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9 23635,'-49'-7'128,"8"5"-116,32 18 4,2 0 1,3-3 6,2 1-1,1-3 17,4 1 28,2-2 17,4 0 275,19 8 10,17 3-341,-6-1 12,9 1-18,-34-13 325,0 10-224,-15-10 35,-22 15-186,1-14-326,-24 13-49,23-13-6335,-20 11 6738,25-10 0,-5 2 0,18-8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2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12 230 24895,'60'-54'476,"-9"11"-381,-39 41 1,0 1-24,1 1 1,0 0-11,1 0-23,0 3 51,5 4-57,-5 0 51,10 13-50,-14-7 162,4 31 0,-22-1-157,0 5 34,-33 24-45,16-37-34,-10 13 1,0-1 33,7-9-28,-28 36 0,42-50-6,-4 5 6,11-14 0,3-4-6,2-2 6,2-3 23,0-2 10,4-2 7,2-1 38,22-4-50,-6-1 62,43-12-57,-30 5 57,47-15-73,-46 15-23,42-13 12,-52 16-102,17-5-49,-37 11-1709,0 0 829,-7 4-2901,-3 5-46,0-2 3972,-3 5 0,5-8 0,-1 1 0</inkml:trace>
  <inkml:trace contextRef="#ctx0" brushRef="#br0" timeOffset="400">688 114 23819,'-36'40'45,"8"-4"-39,27-18 16,1-1 12,4-1 39,2 0 22,5-1 6,2-1 358,23 9-34,7 3-290,-1 0 263,2 11-252,-32-19 352,0 25-352,-16-23 302,-25 26-392,11-30 33,-24 11-61,24-21 28,-5-1-45,9-3-22,0-1-67,2 0-107,-1-2-89,1-1-903,-5-3 85,6-1-4341,-6-1-3383,11 4 8816,0-1 0,4 3 0,2 1 0</inkml:trace>
  <inkml:trace contextRef="#ctx0" brushRef="#br0" timeOffset="600">571 137 20940,'12'-2'2219,"-3"0"-1587,-9 2-32,0 0-119,74-43-1492,-41 27 1129,13-9 0,1 2 11,-14 13 261,18 1-1220,22 4 18,-13 3 812,-7 7 0,-5 2 0,-20-1 0,20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42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264 281 18728,'-29'-15'381,"5"3"-308,18 12 39,-1 1 50,-2 1 46,-3 2-12,0 1-12,-1 1-16,-1 1-50,0-1 0,-1 2-18,1-1-10,-1 0-23,2 2-17,-1-2-44,3 2-28,1-2-40,2 0-39,2 0-22,2-1 22,3-1 73,0 1 79,3-1 89,3 0 67,3 1 22,5-1-21,2 0-52,4 1-60,3-2-68,1 0 5,1 0-33,-1 0 11,0 2 12,-4-1-29,-1 2 6,-4-1 11,-3 1 29,-3 0 49,-4 0 85,-2-1 72,-1 1 18,-2 0-1,-4 0-50,-4 1-62,-5 1-39,-2-1-5,-3 1-29,-2-2-22,-2 0-11,0-1-17,0-1-17,0-1-11,2 0-11,2-2-73,2 0-106,4-1-208,3 0-488,5-1-318,2 0-1641,2 0 1081,8 0-482,1 0-1535,8 0-459,0-2 4240,-2 1 0,-5-2 0,-4 3 0</inkml:trace>
  <inkml:trace contextRef="#ctx0" brushRef="#br0" timeOffset="340">474 94 18190,'-2'2'3075,"0"0"-638,2-2-2611,-14-46 73,12 36 113,-9-32-12,16 50 16,0 4 7,2 2-18,-2 4-5,2 2 6,-2 2-12,0 2 1,0 3 27,-1 2 1,1 2 5,1 2-12,0 2-4,0 2-12,-1 0-6,1 1-11,-1-1-11,0-1-28,-1-1-33,0-4-7,-1-1-38,-1-3-17,1-5-23,-1-3-67,1-5-78,-1-4-146,-1-3-146,0-4-16,1-1-1955,-2-1-191,1-6-3483,-1 2 6256,1-5 0,-1 5 0,0 0 0</inkml:trace>
  <inkml:trace contextRef="#ctx0" brushRef="#br0" timeOffset="894">358 304 19249,'56'-1'-182,"1"0"0,43-1-233,-60 2-173,1 0-67,0 0 22,0 0 39,-2 0 56,-1 0 6,-1 0-84,-2 1-33,-3-1 27,-1 0 107,-3 0 212,-4 0 168,-3 0 158,-5 0 403,-3 0 744,-3 0 225,-5 0 134,-3 0-179,-2 0-589,-4 0-60,-2-1-57,-4 0-56,-3 0-67,-2 0-101,-1 0-112,-1 0-95,-2 1-95,0 0-62,0 2-17,1 2-16,1 3-1,-1 2 6,2 1 0,1 1-11,1 1 16,2 1-5,1 1 12,3 1 4,1 0-4,3 1 16,1-1 0,1 0 5,1-1 1,1 0-1,2-2 1,0-1 16,3-2-5,0 0 39,2-3 6,0-1-1,1-2 40,0-1-11,0-2-6,0 0-11,0-1-29,1-3-32,0-2-24,0-3-4,2-2-12,-1-2-17,1-1 0,-1-1-22,2 0-12,-1-1 7,2 0-7,1 0-10,-1 0-12,2 3-22,-1 0-6,-2 4 11,-2 3 12,-1 3 16,-2 2 17,-2 1 17,0 1-5,0 3 10,-1 2 18,1 4-12,-1 1 0,1 3 0,0 1-33,0 1-40,1 0-61,-1 0-146,2 0-179,0 0-235,0-1-354,2-1-463,-1 0-864,0-3-773,1-1-3629,-1-2 6766,-2-3 0,-2-3 0,-2 0 0</inkml:trace>
  <inkml:trace contextRef="#ctx0" brushRef="#br0" timeOffset="1194">1266 1 22761,'24'41'622,"-4"-1"-477,-20-9-33,0 1-33,0 2-7,0 0-21,0 1-18,0 1-16,1 0-6,1 0 1,0-1-12,1 0 5,-1-3-33,-1-1-22,1-3-45,-1-2-51,1-5-89,-2-3-112,2-3-163,-1-4-286,0-2-358,1-4-542,0-1-971,0-3-1668,1 0-1787,0-2 6122,0-1 0,-1 0 0,-1 1 0</inkml:trace>
  <inkml:trace contextRef="#ctx0" brushRef="#br0" timeOffset="1526">1103 327 24895,'53'-16'50,"1"-1"0,39-11-10,-60 25-46,2 0 6,-1 1-22,-2 0 10,-1 1-10,-1 0 0,-2 1-6,-1 0-51,-3 2 34,-3 0-27,-3 2 16,-3 3 33,-3-1 23,-2 3 51,-2 1 16,-3 0 39,0 4-22,-4 0-22,1 2-23,-2 2-5,0 1-18,0 1-27,0 0-34,-1 0-61,0-1-68,0-1-128,0-1-180,0-2-257,1-3-386,0-2-567,0-2-1120,2-2-762,1-2-4480,2-2 8054,0-1 0,-3-1 0,-1 0 0</inkml:trace>
  <inkml:trace contextRef="#ctx0" brushRef="#br0" timeOffset="1690">1616 118 5980,'67'29'0,"-14"-5"0</inkml:trace>
  <inkml:trace contextRef="#ctx0" brushRef="#br0" timeOffset="1990">1965 351 20979,'-27'49'199,"-1"1"0,-13 31 59,45-73 111,5-1 46,0-2 22,3-1-34,1-2-55,2-1-63,0-1-55,1-1-51,-1-2-56,1-3-5,-1 0-1,0-3 7,0-1 4,0-3-10,-1-1 5,-2-1-5,-1-2 17,-3 1-6,-1-1-6,-3 0-17,-2 3-27,-2 0-40,-2 2-28,-1 0-56,-5 2-9786,-81 16 8524,64-3 1,-59 10 0,84-8 0</inkml:trace>
  <inkml:trace contextRef="#ctx0" brushRef="#br0" timeOffset="2368">2245 397 16745,'9'10'1641,"-3"-2"-1086,-6-8 2778,0 0-3210,25 70-395,-18-49 462,18 51 176,-24-67-24,-1-2 50,0 0 0,0-3 521,0 1-784,0-3 247,0-1-354,0-5-10,0-1-1,1-3 6,0-2-1,2-3-10,3-3 16,1-1-33,2-2 11,3-1 0,1 1 0,1 1-11,0 0 135,46 36-130,-38-9 6,34 30-5,-50-17-12,1-1-51,1-1-66,-1 0-135,1-2-196,0 0-241,-1-4-335,-1 1-3217,3 1 556,-2-2-4565,1 1 8267,-3-6 0,-3-2 0,-1-1 0</inkml:trace>
  <inkml:trace contextRef="#ctx0" brushRef="#br0" timeOffset="2842">2944 327 24223,'-45'-32'22,"4"9"6,18 38 0,0 2 39,1 2-44,1 1-7,2 1 7,3 1-29,1 1 17,4-1 1,3-1-1,3-2 580,50-10 0,14-7-597,-24-4 9,24 1 0,-2-9 36,-33-20 0,-8 10 12,3-7 10,-10 12-21,-2 1-7,-1 3-10,-1 1-23,-1 2-12,-1 2-10,-1 3-17,-1 1-23,0 2 6,-1 0 45,1 2 22,0 1 0,2 4-11,-1 3 12,2 2-1,-1 1-11,1 3-11,1 0-12,0 0-38,0 0-79,1 0-96,0-1-139,1-1-163,-1 1-140,1-2-178,0 0-220,1-2-319,-1-1-554,2-2-773,-1-2-235,1-1-1827,0-2 2555,0-2 2229,-2-1 0,-3 0 0,-2 0 0</inkml:trace>
  <inkml:trace contextRef="#ctx0" brushRef="#br0" timeOffset="3116">3270 514 24536,'10'-90'1222,"0"49"-1015,-11-37-17,5 63-27,2 1-46,0 2-44,0 1-39,1 2-18,0 2-10,1 1-17,0 1-6,0 1-11,1 3-28,1-1-39,0 2-79,2 1-83,1 2-91,0 1-117,1 3-162,1 0-213,0 2-437,2 0-958,1-1-1557,1 1-4851,-3-2 8643,0 0 0,-9-4 0,-1-1 0</inkml:trace>
  <inkml:trace contextRef="#ctx0" brushRef="#br0" timeOffset="3586">3643 304 23735,'67'30'1017,"2"-11"0,-7-7-944,-34-11 5,57 2-11,-77-14 0,0-1-27,-2 0-7,1-1-10,-1 1-7,0 0 1,-1 0-11,1 2-1,-1 0-5,-1 4-5,0 0 10,-2 3-16,0 2-17,-2 0-67,1 1 112,-1 2 50,-1 3 34,-1 5 16,-1 6 7,-3 3-12,-1 5-40,-2 3-10,-1 5-17,-1 3-17,1 1 17,0 3-29,2 0 7,0 1-18,0-1 7,1 0-12,0-2 5,0-3-10,1-2-29,0-4 6,2-4-39,1-5-51,0-4-44,3-4-57,-1-4-10,1-2-96,0-4-286,0 0-470,0-5-1619,0 0-5225,0-5 7925,0 1 0,0 4 0,0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1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93 23019,'-71'23'504,"10"-2"-353,47-5-6,-1 0 1,1 4 0,0 0-29,1 2-22,1 3-22,0 0 62,-10 36-119,11-28 35,-5 39 5,18-51 330,14 11-218,0-25 90,38-5-235,-22-9 78,51-22-68,-44 9 163,43-34-67,-50 28 252,24-39-280,-40 37 117,1-38-168,-21 39 29,-24-34-90,7 36 22,-38-25 28,31 32-291,-27-8 22,34 19-929,-19 8 554,24 7-2370,-9 20 1346,19-9 1629,10 29 0,-2-34 0,9 13 0</inkml:trace>
  <inkml:trace contextRef="#ctx0" brushRef="#br0" timeOffset="434">602 535 26099,'5'-26'275,"-1"5"-208,-4 19-34,0 1-117,0 0 84,2 1-11,0 0 6,1 0-7,0 0 1,1 0 22,1 0-22,-1 0 101,-1 0-68,-1 0 1,-1 0-23,-1 1 44,-2 6-44,0-3-16,-1 10 4,2-8-301,0 10 16,1-10-1742,1 8 695,0-8 1344,0 10 0,-1-12 0,0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49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279 187 20806,'-52'28'246,"7"-4"-151,25-13-22,1 0-6,0 0 12,2 0-18,-1 0 12,2 1 39,-4 5-33,-3 14-63,7-8 136,2 14-29,16-26 488,10 6-404,-1-13 140,20-4-296,-15-4 61,24-19-67,-21 9 111,17-26-72,-21 21 308,7-22-235,-15 26 185,0-9-337,-6 19-27,0 1 44,-1 12 57,1 8-23,2 3 151,8 25-134,-3-18 106,14 37-123,-13-33 162,10 39-139,-12-38 241,0 33-180,-9-38 252,-12 24-292,2-32 141,-34 14-218,24-23 16,-25 2-50,30-11-325,-11-8-28,17 3-3131,-7-11 324,14 10 3171,0-4 0,4 9 0,0-1 0</inkml:trace>
  <inkml:trace contextRef="#ctx0" brushRef="#br0" timeOffset="267">442 280 24508,'63'8'235,"-15"1"-201,-54 11 0,0-1-12,0-1-11,0 0 0,2-3-16,1-1-46,1-3-301,1 2 10,1-6-3467,13 2 3809,6-10 0,-3 3 0,0-5 0</inkml:trace>
  <inkml:trace contextRef="#ctx0" brushRef="#br0" timeOffset="466">605 1 18543,'7'3'2694,"-2"0"-2425,-5-3-404,0 0 135,38 12 0,-28-9 0,28 9 0</inkml:trace>
  <inkml:trace contextRef="#ctx0" brushRef="#br0" timeOffset="751">722 187 13491,'8'13'3551,"-1"-2"-2610,-7-11 3339,0 0-3989,-1 68-530,1-43 418,-1 53 88,1-60-132,1-3-6,0-1 251,2 1-178,-1-8 806,2 2-381,-2-8-156,9-11-365,-4 4 40,9-13-73,-8 10 72,11-11-122,-9 8-1,10-9-5,-12 11-101,9-11 11,-10 9-409,11-14 196,-11 14-1091,12-12 693,-9 14-2508,16-7 1433,-14 12 1759,16-2 0,-20 6 0,5 0 0</inkml:trace>
  <inkml:trace contextRef="#ctx0" brushRef="#br0" timeOffset="1133">1071 210 21562,'33'43'1305,"-5"-8"-957,-20-34-40,1 0-40,-1-1-27,1 0-17,-1 0-33,0-2-18,0-1-44,0-1 291,6-10-162,-2-5-202,0 1 84,-4-10-123,-7 16-6,-9-18-28,2 21-67,-12-9 34,7 16-56,-14 4 77,10 4 7,-22 22 5,22-12 11,-12 22 1,20-20-12,-3 19 0,7-17-476,11 26 213,1-29-543,18 15 190,-9-22-196,7 2-269,-4-4-363,0-3-489,2 0-632,0-2-168,1-2 2750,3 0 0,-13-1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4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116 769 21086,'-33'-14'129,"4"5"-73,22 20 0,-1 2-12,0 1 1,2 2 6,0 0-12,2-1 6,0-1 50,0 16-67,2-16 28,0 13 11,1-22 992,0 1-762,1-5 50,-1-9-336,1 1-5,0-19 0,2 6 22,9-48-6,-4 34 79,16-54-34,-14 56 370,14-33-264,-13 40 303,14-20-364,-12 30-22,12-6-96,-13 16-94,15 3-1,-14 5-661,14 12 281,-14-3-1962,12 21 999,-12-16 1444,16 25 0,-20-30 0,8 10 0</inkml:trace>
  <inkml:trace contextRef="#ctx0" brushRef="#br0" timeOffset="433">559 676 23383,'-25'-3'56,"0"3"-40,5 13 1,-1 2 0,0 2-6,1 1-11,0 2 0,2 0 11,3 1 1,1 6 60,7 11-66,3-10 134,13 7-62,-1-28 214,14 0-225,-11-11-6,25-16-55,-18 5 5,33-28-5,-27 21-1,13-12-10,-19 18-1,-3 2-22,-3 4 28,-2 2-73,-3 3 34,-3 3-45,-1 4 90,-3 3-45,0 17-73,1-7-1193,7 21 358,0-20-6183,14 21-124,-12-23 7254,6 6 0,-13-15 0,-1-2 0</inkml:trace>
  <inkml:trace contextRef="#ctx0" brushRef="#br0" timeOffset="916">978 233 23455,'-24'23'325,"2"3"-218,10 5-12,0 3 0,3 1 6,2 2-23,-1 2-11,2 0 12,-3 16-18,3 23-66,0-23 16,4 19 0,2-55-11,0 9 11,0-22 79,0 1-79,1-7-145,-4-7 61,1 2-61,-14-17 122,5 10-10,-10-7 16,7 9-5,-1 2 0,0 0 5,0 2-10,0 2 4,1 1-10,2 1 11,-7 5 16,8 1 107,-6 16-67,14-7 62,5 15-51,5-15 50,18 14-89,-8-13-40,29 13-72,-22-18-1131,37 6 363,-30-12-6105,38-2-1030,-40-4 7885,12-1 0,-32 2 1,-4 1-1</inkml:trace>
  <inkml:trace contextRef="#ctx0" brushRef="#br0" timeOffset="1215">1374 0 23125,'-28'52'162,"0"-1"1,2-2-1,4-5-33,3 4-1171,0 4 1114,0 2 1,0 4-6,-1 1-16,0 0 16,-8 27-50,11-32 0,-1 1-40,-11 37-168,5-22 1,2-3-106,5-13-1148,-13 40 631,24-67-5121,0 4 5934,10-30 0,-3 0 0,3-3 0</inkml:trace>
  <inkml:trace contextRef="#ctx0" brushRef="#br0" timeOffset="1599">1467 583 23898,'-71'9'112,"11"1"-118,41 0 6,3 0-17,5 0 6,5-1 6,3 0-18,3 0 34,4 1-5,4 0 16,5 1-5,4 1 17,11 9-1,-5-5 169,22 21-152,-24-18 174,10 21-61,-24-24 352,-25 20-409,-3-21-10,-61 17-1194,-6-12 135,10-3-7898,2-1 8861,63-13 0,0 1 0,13-3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7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244 54 20711,'-32'-31'162,"2"9"-106,17 28 6,-2 3-6,-1 3-17,-1 0-17,-1 3-5,1 0 0,-1 2 0,1 1-45,-5 18 11,10-12-56,-3 26 39,13-31 1,17 14 27,-3-23 23,31 0 0,-19-12-68,32-14 18,-31 2-51,25-22 67,-30 19 17,6-10 17,-16 14 28,-3 2 16,-2 2-5,-2 2-39,-1 2-73,-1 3-22,0 1-6,-1 1 28,0 2 61,0 2 6,0 5 1,0 1-35,0 2-50,0 1-94,0 1-209,2 0-268,2-1-437,3-2-666,4-1-651,1-2-134,3 1 2532,1-2 0,-7-2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7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21506,'-1'52'100,"1"0"1,-1 40-78,1-53 5,0 1-6,0 1 1,2-2-12,0 0-11,2-3 11,-1-2-11,1-4 6,-2-3-6,0-5-17,0-2-6,-1-3-16,-1-3 6,0-3-102,0-4-2688,0-7 488,0-2 2335,2-12 0,-2 9 0,1-5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7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85 19316,'89'-24'185,"-1"0"0,-5-1 0,-21 14-157,-48 20 28,-2 2 56,-5 1 39,-4 2 28,-2 1 6,-6 3-45,-4 1-34,-7 3-33,-5 1 11,-30 23-84,17-17-151,-41 29-73,46-37-213,-11 8-481,28-21-505,4-3-750,4-3-460,3-1-3612,3-1 6245,1-2 0,-1 2 0,0-1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7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3 19255,'-19'52'1344,"0"-1"0,60-29-1316,-24-36-12,52-49-4,-74 49 16,-2 2-34,-1 2-39,-1 2-78,0 3-997,-7 4 454,5 4-6677,-17 27 7343,16-9 0,-4 9 0,13-20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8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18481,'6'2'1927,"-2"0"-1490,-4-2 1613,0 0-1904,10 69 11,-3-46 11,8 52-45,-4-64 0,1-1 12,1-1 430,24-3-475,-15-8 83,37-20-117,-36 4 28,19-20-33,-24 19 173,11-19-3859,21 67-2387,-15-25-1718,13 47 7527,-33-32 0,-11-13-1,-1-2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8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 23383,'-25'24'711,"5"2"-538,17-4-5,-1 4-33,0 3-23,0 1-17,2 4-5,0 0-23,0 4 0,1-1-17,0 2-22,1-1 6,0 0-23,0 0 0,0-2 1,0-1-7,0-3 1,1-4-1,1-4-38,1 4 33,-1-15-381,1 1-67,-1-16-3193,5-14 314,-3 3 3327,4-11 0,-6 15 0,-1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8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 24139,'52'-20'-73,"1"0"0,39-11-224,-59 30-224,0 1-352,0 0-545,2 0-1349,-1 2-1181,2-1-4241,-3 2 8189,-5-1 0,-13-1 0,-7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0.3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1 20207,'-12'65'257,"3"-6"-212,9-27-6,1 2-5,1 0-17,1 1-1,2-2-38,0 2-67,0 0-152,-1-1-353,1-1-706,-2-1-1416,0-3-2179,1-2-124,-1-5 5019,1-6 0,-2-7 0,-1-5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6:59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62 121 21791,'-32'94'343,"7"-15"-293,22-60 1,2-1 5,1-1 16,0-2-27,0-2 6,1-2-1,1-3 23,1-2 403,4-3-174,11-18-296,-4 5-107,19-29 28,-18 21-50,8-10-56,-14 17-12,0 4 18,-3 3 55,0 2 51,-2 2 28,0 2 16,-1 2 18,4 12 22,-4-4 39,7 19-6,-5-17 376,9 10-202,-7-17 509,11 2-526,-9-8 219,15-2-336,-13-1 134,17-6-140,-17 2 84,15-16-140,-15 8-6,13-26-33,-15 18-112,6-30 27,-11 28-503,1-28 213,-5 30-1502,-1-23 941,0 28-4424,0-13 2789,1 21 2582,2-6 0,-1 11 0,1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0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20722,'38'12'1058,"-8"2"-767,-25 3-15,-1 4-80,-1 4-40,1 4-10,-1 4-62,-1 3 134,1 25-103,-2-6 0,-1 3-98,0 26 5,-4-7 1,-1-3-23,-1-22 72,-6 33 102,9-63 392,0 2-527,3-26-28,0-21-5,1 3 5,8-42-6,-2 30-5,17-44-11,-12 43-11,21-34 11,-18 43 5,13-15 12,-19 31 100,5 2-16,-10 13 10,0 6 1,-3 3-22,-1 1-35,0 2-10,0 1-17,0 0-6,2-2 11,0 1-83,6 9-74,-2-9-1136,11 14 370,-8-20-6622,15 11-716,-14-17 8239,7 2 0,-13-8 0,-1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0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0 119 22688,'83'35'997,"-12"-10"-723,-55-31-27,2-1-18,-1-3-33,-1 2-5,-1-2-40,1 0-39,-2 0-11,-1 0 118,5-7-163,-8 7 61,3-11-83,-10 12 33,-3-9-61,-3 10-79,-11-7 34,2 10-135,-24 0-50,-17 32 235,14-12-11,-14 27-11,40-25 39,-7 26-17,13-21 73,4 26-62,9-31 52,15 11-46,-5-18 11,11 2-45,-6-6 17,2-3-11,1-1-22,1-1-40,0-1-61,0-1-118,1-1-1747,14-2 391,-14 2 1597,20 3 0,-34 0 0,6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0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55 127 24732,'82'-6'471,"-14"1"-315,-52 0-9,-1 1-35,-1-2-17,-1 1-22,-1-1-12,-1 0-10,-1 0 16,-2 1 67,0-3-111,-3-6-35,-1 3-38,-8-6 11,-2 11-376,-23-5 298,12 8-175,-33 1 230,27 6 6,-22 13 45,24-2 45,-21 24 11,21-17 162,-19 42-151,29-37 45,0 30-67,16-34-17,6 5 5,2-9-16,3-3-1,2-2-16,3-2-34,-1-3-247,12 0-44,-8-4-1002,19 0 145,-17-5 1193,28-9 0,-35 7 0,11-6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1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26290,'6'58'162,"0"-1"0,0-3 1,0-7-29,-1-4-549,0 1 521,-1 1-22,-1 0-33,-1-1-12,-1-1-17,0-2-330,-3 38-89,0-38-5272,-5 37-3808,3-62 9477,-2 5 0,4-17 0,0-2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6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85 21035,'-3'-36'1059,"1"6"-840,2 27-12,0-1-5,0 1-17,0 0 5,0 1-16,0 0 94,0 1-122,0 0-79,0 3 420,0 14-335,0-2 200,0 34-245,0-21 111,0 41-145,3-36 73,4 45-124,-1-42 34,10 45-45,-9-46 23,12 36-34,-12-43 6,10 24 0,-10-35-69,4 9 30,-8-19-130,1-1 35,-4-4-3508,1-1 315,-1-1 3321,2-1 0,-2 0 0,2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07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25 20464,'-25'32'325,"5"-4"-269,18-22-28,1-1 0,1 0-11,0-2-17,0 0 39,0 0 17,1-1 28,1 0 330,5-1 130,11-13-381,-4 4 778,12-23-538,-19 17 566,1-13-790,-9 18 6,-8-3-202,2 10-1103,-9 11 84,12 0-7215,5 14-481,6-12 8732,6 3 0,-8-10 0,-1-2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5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0 25275,'-3'62'225,"2"-5"-214,3-16 6,1-1-6,0 1 6,0-1-6,-1 1-16,0 0-23,0-1-527,2 30-4128,6 9 1776,-2-11 2907,7-4 0,-10-53 0,2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4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1 141 18425,'58'22'1278,"-10"-5"-797,-39-17-22,1-2-27,-1 0-57,1-3-50,-1 1-51,-1-2-49,-1 0 430,5-7-521,-6 6 124,4-7-140,-8 9 206,0-9-284,-2 7 16,-1-10-40,-1 7 35,-4-9-29,1 8 68,-9-11-124,6 16-44,-7-4-17,6 12 5,-3 3 40,-1 4 22,-2 6 16,-1 3 7,1 3-6,-13 35 5,14-24-28,-7 39 23,19-48-6,12 17 23,-2-28-6,32 5-101,-15-14-1580,48-11 310,-35 0 1371,10-8 0,-1 0 0,-20 5 0,21-9 0</inkml:trace>
  <inkml:trace contextRef="#ctx0" brushRef="#br0" timeOffset="466">444 141 21982,'19'-7'230,"-1"2"-168,-9 3-12,0 2 1,-2-1 21,0 0-10,-2 0 296,6-4-262,-5 2 161,9-6-195,-9 3 123,10-7-107,-9 6 381,7-6-235,-11 7 375,2-5-459,-5 6 90,-5-5-191,1 4-16,-4 0-7,2 2-21,-1 2-29,-1 0-11,1 1-22,-3 0-11,1 2 11,-2 2-124,-11 13 158,8-3-23,-15 26 44,19-18 12,-5 32 0,11-27-28,2 28 23,6-31-29,13 17 17,-4-25-89,27 6-34,-18-15-1378,41-13 274,-30-4-8587,49-36 3806,-47 21 5663,17-14 0,-40 29 1,-4 4-1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3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4 186 15939,'9'40'750,"-2"-4"-447,-9-18 16,-1 3-17,1 2-50,0 2-39,0 3-45,0 2-39,0 2 100,-1 54-8804,2-38 9478,1 6 0,0-3 851,3-19-138,5 17-181,-2-37-501,7 2-612,-7-14 1133,14-18-576,-10 4 248,15-34-157,-14 23-29,13-41 60,-14 37 472,12-29 635,-15 40-1082,7-5-935,-11 22-707,4 19-1118,-5-2 650,6 37 118,-4-27 28,7 26-162,-5-34-251,8 9 10413,-9-20-10757,7 0 996,-8-8-298,6-20-377,-6 5-8457,6-39 7689,-6 26 2941,3-44 1085,-3 37 7946,5-51-5672,-4 47-4097,5-46-33,-7 53-9859,4-27 5182,-6 42 4526,2-6 133,-3 19 5021,5 4-5031,0 6 0,0-1 0,-1 0 0</inkml:trace>
  <inkml:trace contextRef="#ctx0" brushRef="#br0" timeOffset="433">471 0 21786,'11'61'82,"0"0"0,-1-4 0,-2-7-31,-5-7-17,0 2-570,-1 1 564,-1-1 11,-1-1-16,0-3-1,-2 25 0,0-27 463,-4 19-193,4-43 780,-2-7-1083,3-14-51,-2-16 29,2 1 198,3-31-193,2 22-117,17-40 106,-8 45-85,13-21 24,-15 35-12,3-1-17,-5 9 6,-1 1 27,-1 2 57,0 4 50,-1 1 96,2 16-46,-2-4 1,-2 20-62,-2-13-196,-2 29-78,0-26-3121,0 30 1860,2-37-8296,7 9 9680,-3-25 0,2-1 0,-6-3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3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 24536,'4'37'112,"-1"-4"-95,-7-12-6,1 0 0,0-1-27,1 1-12,0-3-34,2 0-78,0-3-123,0 0-157,0-2-213,0-3-297,1-2-459,1-2-1087,1-3-1125,2-1-4644,0-1 8245,-1-1 0,-1 0 0,-2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7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56 155 17272,'-17'-62'-5645,"3"10"6844,14 42 429,0 1-652,-1 1-559,1 2 18,-1 2-698,-1 1 687,1 2-990,-2 9 1763,2 1-971,-3 33-31,2-15 123,-2 50-155,3-39 533,-1 50 319,2-49 93,-2 44-1759,2-49 434,-1 32 41,1-41 34,0 20 34,1-29-24,1 7-100,0-16-278,4 1-746,-3-6 1194,2-1 1,-4-1 0,1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8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26 22162,'-11'-15'129,"2"4"-152,8 11 6,-1 1 17,0 2 28,0 2 6,-1 1-23,-1 2-5,1 0-17,-2 4 33,3-3 0,0-1 208,1-3 711,1-5-762,1-2-78,1-1-12,2-6-27,0 3 201,1-5-179,-3 7 146,0-2-157,-2 5 123,0-1-157,0 1-1585,-1 1 969,1 1-280,0 2-504,3 3-1081,1 1-947,4 2 3389,2 2 0,-4-6 0,0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28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40 23618,'-15'-19'106,"2"3"-111,13 16-421,-2 0 415,2 2 0,0 0-1,0 1 1,0 0 6,0 1-7,0 0-4,1-1 4,2 2-16,4-1 62,-2-1 100,4-1-33,-5-2 286,2-4-247,-3 1 543,1-8-515,-4 6 229,-5-5-285,2 7 51,-7 0-112,4 2-18,-8 2-55,8 2-112,-6 8 32,9-5-43,-1 4-85,3-4-89,1-3-135,2 1-240,1-1-2678,8 4-588,0-3 3960,8 3 0,-11-5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7:35.48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311 4692 19960,'-18'-1'129,"3"1"-50,8 6 16,0 0 17,0 0-17,0 0-6,1 1 113,-5 11-174,6-8 62,-3 15-23,7-18 258,4 9-169,0-11 460,7 3-396,-5-6 328,8-1-419,-7-3 174,8-5-197,-10 0 174,6-10-196,-7 7 140,1-11-168,-4 11 134,-2-9-139,0 13-1,-7-4-78,4 8-173,-9-1 150,8 6 46,-11 8 5,9-3-96,-8 14 57,10-13-95,-2 12 106,6-12-28,1 12 56,4-12 28,6 9-17,-2-11 11,12 4 6,-10-8 107,12 1-74,-12-3 135,11-7-134,-12 1 168,8-13-152,-10 8 129,0-11-123,-5 12 123,-2-5-167,0 9-7,-5-3-50,3 6-190,-5-1 112,4 3-62,-8 8 140,6-3-27,-6 11 21,6-7-100,-2 14 95,6-13-73,0 10 73,3-14-28,3 2 51,-1-6 55,3 1-5,-4-2 84,5-6-101,-2 0 100,8-14-60,-7 8 167,3-15-174,-8 14 107,-6-13-112,1 15 107,-13-10-118,8 13-17,-15-2-17,13 8-62,-11-1-21,13 2-533,-2 0 286,9 1-1255,2 6 565,4-2-6905,19 9 7914,-3-8 0,3 1 0,-12-6 0</inkml:trace>
  <inkml:trace contextRef="#ctx0" brushRef="#br0" timeOffset="1066">32 4320 23685,'-18'-28'302,"4"6"-240,17 18 16,2 0-10,2-1-1,2 0-6,1-2-5,0 1 12,1-2 94,7-4-95,-3 1 62,21-9 0,9 4-90,-6 3 101,32 0-90,-45 9 118,34-3-100,-34 4 100,35-3-123,-28 4 33,50-2-61,-50 3-6,21 3-11,-34 1 17,-1 2 6,-1 1 33,7 2-45,-7-1 17,16 9-6,-19-7 73,15 16-27,-20-12 116,10 24-139,-13-19 112,7 38-129,-10-31 34,4 31-40,-7-32 6,0 33-11,-1-27 22,0 49-33,0-49 5,1 21 17,-1-34-6,1-1 1,0-3-18,2 3 6,0-5 12,2 9-18,-2-11 35,0 6-35,-1-10 23,0 5-17,-1-4 29,1 6-12,-2-7 28,1 6-34,0-7 17,-1 4-11,0-6 51,0 1-68,0-2 11,0 1-33,0-2-6100,0 1 4230,2-1-1060,0 0-420,2-1-3758,0 1 7119,-1-1 0,-1 1 0,-1 0 0</inkml:trace>
  <inkml:trace contextRef="#ctx0" brushRef="#br0" timeOffset="1667">777 4879 24508,'-58'-58'914,"12"12"-651,44 41-22,1 2-34,1-1-34,0 3-38,0-1-62,0 1-23,0 0-56,0 1 18,2 1-24,1 1 24,10 8 4,-5-2-4,22 21-12,-18-16 16,20 21-10,-21-21 5,13 16 0,-15-17 17,8 9-22,-10-13-6,1 1 11,-5-5-16,1-1 5,-2-1 11,0 0-6,0 0-5,0 0 6,0-1 11,-1 1 39,1-2-6,-1 1 17,0-1 107,0 0-73,0 0 0,0 0 128,0-1-111,1 1 145,2-6-213,-1 1 62,10-12-89,-6 7-1,5-6-33,-3 2 22,-1 4-11,2-4 17,1-2-11,-2 5-6,11-14 5,-9 13-22,13-15 6,-14 15 22,14-11-11,-15 14-16,12-7 10,-14 11-89,6-2-17,-9 5-907,1-1 313,-4 3-4856,5 4-3266,-3 0 8828,3 3 0,-4-5 0,-1 0 0</inkml:trace>
  <inkml:trace contextRef="#ctx0" brushRef="#br1" timeOffset="14766">2548 1383 21242,'8'-16'2598,"-2"1"-2058,-5 10-629,-1-1-735,1 1 852,0-1-254,1 0 259,-1-1 21,0 0-556,0-2-17,0-1 260,1 0 497,-1-2-484,2 1 363,0-15-317,0 12 336,1-11-203,-4 15 47,2 0 4,-2 2-238,1-8 172,-1 5-276,1-13 137,-1 13-160,0-6 110,0 7 92,0 0-85,0-1 224,0-10-123,0 7 130,0-16-23,0 17 56,0-11 0,0 13 0,0-3 0,1-7 61,-1 9-35,1-16 19,-1 16-45,0-5 0,0 5 0,0 3 0,-2-12-127,1 9-103,-2-14-57,1 13-40,-2-14-3,2 15 16,-1-12 62,1 14-59,1-10 266,0 12-13,0-10 150,0 10-36,-2-11-41,1 10-152,-1-6-111,2 11 61,-1-4-175,1 5 368,1-4-77,0 4 231,0-8 90,0 6 136,0-8 48,0 7-1,-1-10-46,0 9-499,0-7 58,-1 9-496,1-6 264,-1 5-264,1-2 152,-1 5-480,1-2 344,0 3 204,-1-6 177,2 4 576,-1-3-407,1 3 474,0 1-152,0 0 127,0 2-293,-2 0-123,2 1 716,-1 0-256,-1 0 143,1 2 1087,-4 4-474,1 0 203,-2 3 6,0 1 108,2-4-866,-2 3-70,2-1-99,-1-1-1084,-1 1 498,-1 1 244,0-2 293,-2 3-195,0 1-72,1-3 70,-1 4 26,0-1-232,2-3 83,-4 7-213,5-10-77,-2 6-17,7-8-24,-1 0 9,2-3-1125,0 0 366,0-2 176,1-2-83,1-1-40,0-8 8935,0 5-8085,4-13-2308,-3 11 940,2-5-347,-1 2-282,0 4 196,0-3-159,2 0 1943,-1 3 0,3-2-50,-1 3 28,-2 2-12,9-1 51,-7 4 0,12-1 0,-9 4 34,11 0-28,-12 2-23,14 6 11,-12-2-179,12 11-139,-13-8-276,4 7-2144,-6 2-29,-5-1-2363,1 7 5136,-4-2 0,0-10 0,0 0 0</inkml:trace>
  <inkml:trace contextRef="#ctx0" brushRef="#br1" timeOffset="15750">2525 1407 21242,'-5'-14'-3664,"0"3"2116,1 10 1542,1 0 277,-1 0-281,-1 0 326,1 0 4,-2 1-298,0 0 917,1 0 122,-3-1-543,-4 1-152,2-1 117,-7-1-271,9 2-136,-11-2-231,9 1-11,-15 1 114,13 0 211,-17 0-20,17 0 27,-22 0-13,18 0 54,-24 0-53,21 0 12,-11 0-114,8-2-174,5 2 82,-16-3-119,16 3 120,-19-2-33,21 2 72,-18 4 234,17 0 143,-8 1 265,4 1-21,4-2 41,-16 3-123,16-4 15,-19 6-26,20-5-171,-15 3-214,18-5-292,-13 0-208,15-2-78,-16 0 3,16 0 19,-10 0-48,12 0-62,-6-2-109,5 2 247,-10-4-180,11 2 102,-11-4-113,11 3-90,-3 0 78,3 1 188,3 1 14,-3-1 93,5 2 260,-1-2-120,3 2 337,0-1-773,1 0 806,2 1 789,0 0-440,3 0-192,1 0 68,2 0 175,1 1-505,8 1 956,-3 0-1031,5 0-866,-6-1 780,-3 1 1,-5-2 0,-2 0 0</inkml:trace>
  <inkml:trace contextRef="#ctx0" brushRef="#br1" timeOffset="16266">1826 1290 22169,'-27'-24'-5668,"4"4"3775,22 19 710,-1-1 365,0 0 716,0 0-190,-1 0 93,0 0-674,0-1 626,-3 1 973,2 0 81,-2 1 365,-1 1 99,1 2 914,-15 12 457,11-3-684,-12 11 831,10-8-1147,-1 1 47,-2 0-162,-8 9-464,4-7-563,-6 7-544,-9 3 255,12-10-53,-15 10 146,24-18-135,-3 3 13,12-8 70,0 0-400,4-3-1404,7 3-746,-1-2 285,12 6-38,-5-4 241,24 9-131,-17-8 64,25 11 150,-27-11 1542,13 6 484,-17-5-374,15 9-98,-17-5-449,14 18-407,-19-13 920,4 21 0,-8-25 0,0 6 1</inkml:trace>
  <inkml:trace contextRef="#ctx0" brushRef="#br1" timeOffset="17783">2991 381 23293,'32'27'-5367,"-3"-3"3587,-16-12 627,2 0 681,0 0 135,1 0 176,-1 0 1,1-1-1012,-1 0 1285,15 7 167,7 5 135,-3-4-101,4 0 120,-22-12 44,20 4 237,-20-6-110,12 2 151,-16-5 44,-4 0-263,-1 0 30,-4 0-1120,-2 1 597,-1 6 0,-1-6 1,0 5-1</inkml:trace>
  <inkml:trace contextRef="#ctx0" brushRef="#br1" timeOffset="18150">3224 381 23092,'2'11'-4177,"0"-2"2783,-2-9 2787,0 0-558,-30 2-163,18 2 520,-24 3-629,27 4 185,-2 0 1088,0 3 6171,1 0-8427,-2 2-9272,-9 18 10037,8-11-736,-11 31 188,15-29-554,-5 27-176,10-29 2474,0 23-160,7-28-2922,2 8 108,9-14-290,-2-3 1466,8 0 1,-12-6-1,1-1 1</inkml:trace>
  <inkml:trace contextRef="#ctx0" brushRef="#br1" timeOffset="18666">3527 684 22800,'34'18'-3667,"-6"-3"2245,-22-13 1492,-1 0-272,1 0 441,0-2 441,-1 0-383,0 0-271,0 0 916,10-8 1063,-7 4-368,14-17 117,-14 12-475,5-9-606,-7 4-270,-1 2-289,-2-3-346,-2 3-1159,-1 4-252,-7-5-948,2 7 190,-16-2 1071,9 9 1278,-6 2 268,0 9 1159,4-1 132,-13 17-16,15-11 748,-7 10-58,11-1-1550,4-5-951,1 7-412,5 1-1228,2-8-123,18 20-352,-6-24 138,32 10 712,-22-21 1248,42-13 745,-33-3-123,22-13 1,-39 14 0,-1-1 0</inkml:trace>
  <inkml:trace contextRef="#ctx0" brushRef="#br1" timeOffset="19482">2758 288 23293,'-7'-24'-4858,"2"4"3252,7 16 3173,-1 0-369,3 0 469,0 0-606,1-1-107,0-1-114,2 0 1307,5-4 4357,10-9-6504,-5 4 0,11-13-1143,-18 18-1267,7-14-266,-11 15 50,5-12-178,-7 12 2821,6-13-11,-6 13-9837,4-10 10602,-5 13 1193,2-2 277,-3 7 559,3 1-870,-1 2-902,13 10-396,-7-1-2137,20 16 3,-15-11 11332,10 5-12069,-6-4-3238,-4-4-3673,3 2 8893,-8-6 0,-4-4 0,-4-2 0</inkml:trace>
  <inkml:trace contextRef="#ctx0" brushRef="#br0" timeOffset="21333">241 1127 21366,'23'-17'269,"-3"1"-202,-15 5-17,0-1-39,1-2 17,-1-1-5,1-1-9854,1-2 19661,2-9-7432,4-12-2308,-4 11 10,0-6-156,-6 28-241,0-1 252,0 6-1903,12 7 1970,-4-2 12,26 11-34,-17-5-320,31 13-128,-30-11-9383,23 17 7905,-29-15 2232,6 7-281,-15-12 0,-2-4 1,-2-2-1</inkml:trace>
  <inkml:trace contextRef="#ctx0" brushRef="#br0" timeOffset="20799">334 1430 18504,'-16'-34'-129,"4"7"185,14 31-17,2 2-17,2 2-10,1 1-12,0 1 11,2 1-11,-2-1 5,10 6 1,-7-6 16,9 5-5,-10-10 398,7 1-191,-10-4-9977,9-6 12057,-10-2 530,4-4-168,-3 0-284,-1-1-159,1 0-4,-1-2-228,2-5-1281,-2 3-1072,1-11-681,-2 15 247,-2-6 42,-1 13 147,-1 1-313,0 3 227,-1 14 99,0-2 177,-1 23 36,-1-12-8,1 11 163,0 17-25,0-17 324,0 20-12,-1-12-27,0-11-123,0 20 73,2-24-53,0 6 4,1-6 0,0-12-8,0 7 12,0-18-50,0 0-28,1-4 4639,2-5-13832,0 1 8997,2-3 1,-4 3 0,0 2 0</inkml:trace>
  <inkml:trace contextRef="#ctx0" brushRef="#br0" timeOffset="22201">661 1570 18084,'21'-10'829,"-3"0"-605,-9 7-39,0-2-23,1 0-38,0-2-12,1 0 5,-1-1 29,0 2 22,-2-2 17,0 1 5,-2 0-17,-2-2 281,0-7-336,-2 5 173,-2-12-224,-3 14-17,-7-9-122,4 13-416,-12-1 360,10 9 38,-17 14 118,13-3 22,-8 12 90,9 0-44,4-5 195,1 24-213,6-21 264,14 24-225,-3-29-296,33 12-409,-19-22 588,47 4 0,-50-11 0,19 0 0</inkml:trace>
  <inkml:trace contextRef="#ctx0" brushRef="#br0" timeOffset="24283">544 5485 15569,'32'-15'527,"-4"2"-393,-16 12-61,0 1-17,2 0-6,-1 0 1,0 0 66,1 0 57,0 0 27,0 0 23,0 0-28,2 0 376,28 0-455,-17 0 102,33 0-96,-32 0 404,37 0-303,-29 0 221,18-4 0,0-1-265,-6 1-478,37-7 511,-47 4-6,0 2-22,0-3 112,18-2-196,-14 2-15,8-3 1,0 1-76,-5 1 1,46-9-7,-58 12 23,34-5-28,-32 6-33,58-6 10,-55 8-38,39-2 33,-50 5-68,24 5 74,-27-2 426,30 11-410,-34-8 6,11 5 6,-20-7-6,-1-1-6,3 1 6,-4-1-6,10 0-10,-11-2-63,11 0 18,-10-1-68,12-2 118,-9 1-34,10-2 28,-14 2-45,4-2 12,-10 3-443,3-1 152,-4 1-2354,3 0 1799,-4 0-1036,2 1 868,-2 0-2437,-1 0 2604,-1 1 897,-1-1 0,1-1 0,0 0 0</inkml:trace>
  <inkml:trace contextRef="#ctx0" brushRef="#br0" timeOffset="24667">2408 5252 16152,'-41'-23'1724,"5"5"-1152,23 16-45,0 1-51,0-1-62,0 1-61,1-1-51,0 0-72,1 1-23,2-1 359,-2 0-628,5-1-56,1-1 107,11 0 106,4 2 124,41-11-186,-20 7 51,56-6-67,-51 10-11,32 5 5,-39 1-5,5 5-1,-15-1 6,-4 2 23,-3 0 72,-3 1 91,-3 0 335,-5 9-308,-6-4-11,-15 16-179,0-12-286,-43 23-146,33-26-6582,-27 10-1510,45-24 8490,1-1 0,11-2 0,0 0 0</inkml:trace>
  <inkml:trace contextRef="#ctx0" brushRef="#br0" timeOffset="25590">707 5345 17977,'-20'-6'146,"3"4"-40,9 10 45,-2 3 17,-1 1 17,-2 1 23,0 1 22,-1 0 11,1 1 22,-1-2 11,0 0 29,1-1 49,0-2 35,0-2 716,-5 3-806,8-6-61,-3 2 66,8-6-240,2 0-169,1 0 6,1 0 29,1-1 60,2 2 74,1 1 16,3 1 23,3 2 6,1-1-7,3 2-16,4 0 17,10 3-78,-4-2-186,25 9-190,-22-8-3898,27 14 632,-32-11-4586,7 7 8205,-19-10 0,-4-3 0,-2-4 0</inkml:trace>
  <inkml:trace contextRef="#ctx0" brushRef="#br0" timeOffset="26416">1313 5834 23271,'37'-22'364,"-6"3"-292,-18 12-27,0 0-17,1 1-5,1 2-23,0-1 0,1 3 5,0 0-16,8 2-6,8 12 17,-8-3 146,5 28-62,-22-17 196,-2 41-191,-8-29 74,-13 50-118,5-45 44,-16 42-78,17-50 1,-7 21-18,13-36 0,1 6 23,6-15 241,7 2-90,-2-4 364,15-1-375,-10-1 258,25-10-320,-16 2 39,35-18-123,-28 11-33,35-15 11,-36 17-28,14-6-169,-13 5-44,-8 5-1742,13-7 314,-18 11 1680,3-3 0,-14 7 0,-2 0 0</inkml:trace>
  <inkml:trace contextRef="#ctx0" brushRef="#br0" timeOffset="29033">2781 5065 17546,'19'-18'325,"-4"0"-236,-12 6 1,-1-2-12,0 0 6,0-2 17,0-1 6,0-2-12,0-1 11,-1-1-5,1-2 29,-1-1-7,0-1 302,-1-23-257,1 16 0,-1-19 79,-1 9-169,-1 8 90,-3-40-123,2 34 0,-1-21 16,0 12-44,1 10 17,-4-47-17,4 40-12,-3-28 23,1 16-11,1 14-294,-1-12 305,1 17 22,-1 1-27,0-2-1,0 2-22,-2-19 0,0 14 0,0-13-6,-1-2 1,2 14-6,-5-49 11,6 44 11,0-6 0,0-1-5,1 5 8,0-5 0,0 1-3,1 8 11,-2-44-16,3 57 5,1-33-11,0 41 6,-1-34-12,1 33-39,-3-39 28,1 35-11,-1-42 12,2 42-63,1-39 57,1 41-23,1-33 45,0 37 0,3-27 0,-3 31 0,3-28 0,-2 27 6,0-35-6,-1 30-17,0-34 11,1 34 12,-2-26-6,0 31 339,0-17-328,0 25 6,0-6-12,-2 8-22,0 3-33,0-3-73,1 0 44,1 3-145,0-11 180,0 9 21,0-7-10,0 2 21,0 2 12,0-3 0,0-2 12,0 4-12,0-4 5,0 5 1,0 1-1,0 1-10,0 0-1,0 0 1,0 3-7,0-2 24,0 7 38,0-4-44,0 4-1,0-3 18,0-2-12,0 2-6,0-1-10,0 2-1,0 2 12,0-1-1,0 3-5,0 0 639,0 2-611,-1 0-28,0 0-6,-1 0-11,-1 0 12,1 0-18,-1 1-5,1 1-5,1-1-1,-2 1-5,0 2 39,0-1 11,0 2 6,-2 1-6,2-1 23,-8 12-18,5-5 29,-5 10 45,-1 3-23,3-3-5,-5 8 72,-1 6-89,4-7 67,-11 30-62,12-30 85,-9 24-119,12-37-60,-1 6-18,6-19-201,1 0 212,1-4 197,1-4-45,1-1-12,2-5 12,4-9-73,-1 3-5,3-9 49,3-8-60,-2 7-12,3-11-12,1 1 12,-3 9-11,2-6 0,-1 13 5,-5 8 85,4 1 27,-6 9 539,9 10-399,-6 1 180,18 24-392,-12-13-275,28 25-95,-21-25-5014,35 14 5350,-26-23 0,3 1 0,-21-10 0</inkml:trace>
  <inkml:trace contextRef="#ctx0" brushRef="#br0" timeOffset="29983">2595 4832 20246,'-26'-17'705,"6"2"-565,20 15 880,0 0-958,1 1 28,1 1 5,3 1-6,1 1 12,2 2-11,0 0-6,2 2-23,0 0 74,8 6 33,12 13-151,-8-9 5,9 12 0,-19-20-5,6 8-22,-11-11-29,5 6 0,-9-9-100,2 2 100,-3-3-5,2 2-22,-1-3-40,0 1-67,0 0-998,4 3 472,-2-3-3322,8 2 1540,-6-4-72,3 1 2548,-5-4 0,-2 2 0,-1-1 0</inkml:trace>
  <inkml:trace contextRef="#ctx0" brushRef="#br0" timeOffset="30283">2921 4716 9666,'6'3'3198,"-1"-1"-2201,-5-2 6642,0 0-7258,0-7-168,0 7-61,-2-3-12,-2 11 5,-1 4 12,-2 2 17,-1 5-17,-1 1-17,0 3 100,-6 10 141,-10 14-297,8-15-73,-7 7-229,20-33-1232,-1 1 682,6-7-5886,10-1-1484,-5-1 8138,9-1 0,-11 1 0,-2 1 0</inkml:trace>
  <inkml:trace contextRef="#ctx0" brushRef="#br0" timeOffset="32382">3084 2921 19462,'-3'38'493,"0"-5"-353,2-18-23,-1 1-27,-1-1-23,2 1-16,-2-1-18,2 0-5,0-1-11,0 0-11,1 5-6,2-8 0,3 9 16,-1-15 113,8 4-56,-7-7 218,11 2-179,-8-4 202,14 0-242,-9-1 108,20-7-136,-16 2 12,25-10-72,-23 9-320,22-8 67,-24 11-1041,12-2 677,-19 4-202,3 1-1590,-7 1 823,-2 1-6032,0 6 6642,-3-3 992,1 5 0,-1-7 0,-1-1 0</inkml:trace>
  <inkml:trace contextRef="#ctx0" brushRef="#br0" timeOffset="32733">3410 2898 14471,'0'11'3142,"-1"-3"-2638,1-8 2739,0 0-2884,-6 36-57,4-14-21,-4 30-52,6-22-55,0 0-34,0 3-28,0 1-17,0 1-11,0 0 101,0 24-157,0-22-6,0 16-10,0-29-12,0-2 5,0 0-22,0-2-39,-1-1-72,-1-2-68,1-2-96,1-1-105,0-2-108,0-1-195,0-1-252,2-1-2644,4 7 611,0-5-4672,3 5 7657,-3-7 0,-4-3 0,0-4 0</inkml:trace>
  <inkml:trace contextRef="#ctx0" brushRef="#br0" timeOffset="36366">428 4529 12494,'23'-19'-2274,"-2"3"1529,-12 11 168,0 0 196,1 1 73,-1-2-1898,0 2 1942,-1-2 264,-2 3 0,-3 0 0,0 2 0</inkml:trace>
  <inkml:trace contextRef="#ctx0" brushRef="#br0" timeOffset="36554">637 4320 11441,'3'1'3058,"-1"0"-6542,-2-1 2588,5-20 34,2 11-253,4-15-1288,0 16 2403,-1 2 0,-5 2 0,-2 2 0</inkml:trace>
  <inkml:trace contextRef="#ctx0" brushRef="#br0" timeOffset="36717">824 4017 5739,'0'-24'0</inkml:trace>
  <inkml:trace contextRef="#ctx0" brushRef="#br0" timeOffset="36934">1057 3690 17210,'4'-48'-2487,"1"9"1093,4 33-153,2 0 108,0 2 218,1-2-1865,1 2 3086,2-1 0,-7 2 0,0 0 0</inkml:trace>
  <inkml:trace contextRef="#ctx0" brushRef="#br0" timeOffset="37141">1267 3411 9363,'11'7'1467,"-2"-2"-1511,-9-5-1597,0 0 1641,26-34 0,-19 25 0,19-25 0</inkml:trace>
  <inkml:trace contextRef="#ctx0" brushRef="#br0" timeOffset="37275">1523 3038 5739,'39'-51'0,"-7"10"0</inkml:trace>
  <inkml:trace contextRef="#ctx0" brushRef="#br0" timeOffset="37474">1779 2688 9128,'39'-57'-3389,"-7"11"3193,-24 38 1,-4 4 0,-1 1 0</inkml:trace>
  <inkml:trace contextRef="#ctx0" brushRef="#br0" timeOffset="37649">2012 2315 8170,'-23'-46'0</inkml:trace>
  <inkml:trace contextRef="#ctx0" brushRef="#br0" timeOffset="37861">2222 1803 5739,'0'0'0</inkml:trace>
  <inkml:trace contextRef="#ctx0" brushRef="#br1" timeOffset="38105">2432 1523 20659,'12'7'-1267,"-2"-2"0,-10-5 0</inkml:trace>
  <inkml:trace contextRef="#ctx0" brushRef="#br0" timeOffset="44050">2618 1523 16633,'29'16'667,"-5"-4"-455,-21-9-10,1-1 16,0 0-10,0 0-7,-1 0-5,1 0-28,-1 0-10,0-1-13,1 1 326,2 1-281,-3-1 12,3 2 229,-3-1-218,0 0-17,0 1-23,-1-1-27,0 0-29,0 1-10,0 0-12,1 1-28,-2 0-11,2 0-22,0 1 5,0 0-17,0 0-5,0 1 17,1-1-23,-1-3 6,0 2 16,0-1-21,1-2-12,0 5 11,-1-4-6,2 3 7,-1-2 21,-1 0 6,3 0 79,-1 1-56,0-2 118,7 4-130,-6-3 0,6 2 6,-2 0-33,-2-2-6,3 1-6,-4-1 0,1-1 6,0 1 28,7 2-29,-5-2-4,3 3 49,-2-1-55,-5-1 22,3 1-45,-3-1 23,0 0 5,0-1 0,-1 1 6,1 0 5,-1 0 6,1 1-5,-2-2 5,4 4-12,-3-2 24,9 7-40,-7-6 0,11 9 5,-10-10-10,6 4 16,-2-3-11,-4-2 0,4 1 11,-4-1-11,1 0 6,0-1-6,0 1 5,4 3-5,-3-2 11,3 3-11,-3-3 0,-1 1 12,0 1-7,0-1 6,3 6 1,-2-4-7,2 4 12,-3-6-6,-1 2-11,1-2 6,-1 1-6,0-1 5,-1-1-5,2 1 6,5 3-6,-4-4 11,12 8 0,-12-8-11,5 3 12,-2-2-12,-3-2 5,4 1-10,-4 0 5,0-1 0,0 2 11,1-1-11,3 6 0,-3-4 5,3 5 7,1 2-1,-3-4-11,2 5 11,0-2-11,-4-4 11,11 10-11,-10-10 6,12 11-6,-13-13 17,12 12-17,-13-11 22,13 13-11,-12-12 6,14 16-17,-13-14 34,11 15-23,-13-17 0,10 13-5,-10-14-1,11 12 1,-11-11 5,10 11-11,-9-12 11,11 10 0,-11-11 1,6 4-1,-3-4-6,-3-1 1,12 7 5,-10-5 6,17 8-17,-16-9 17,17 6-17,-18-9 28,14 6-23,-15-5-10,13 8 10,-14-6 1,12 10-6,-11-8 22,11 10-16,-12-12 11,10 11 5,-12-12-5,6 5 17,-4-2-23,-1-2-6,2 3 23,3 2-22,-4-3 44,11 11-27,-10-11 16,11 16-22,-11-14 16,15 17-21,-14-15-7,8 9 23,-4-7-28,-4-4 6,3 2-17,-4-3 22,-3-3 0,1 1-5,-3-3 5,0 0 11,-1-1 51,6 4-51,-5-4 1,5 2 50,-3-2-57,-1-1-4,1 0 10,-3-1-33,1 0 22,0 0-5,-1-1 5,2 2-6,-2-1 29,3 3-23,-3-3 0,1 2 12,-1-1-23,-3-2 11,5 4 0,-5-4-5,3 3 11,-2-2-12,0 0 6,1 0 17,0 1-16,-1-1-7,2 2 18,-1 0-23,0-1 5,0 3 1,1-1-6,-1-1 0,5 6 5,-4-6-5,2 2 17,0-3-17,-2-1-5,6 5 5,-5-4-23,7 6 12,-6-6-6,7 2 6,-8-5-62,6 2 6,-7-3-605,5 1 174,-5-1-3900,8 1 1150,-6 0 3248,5 2 0,-8-3 0,-1 1 0</inkml:trace>
  <inkml:trace contextRef="#ctx0" brushRef="#br0" timeOffset="45365">4413 3318 20588,'-13'-15'974,"3"4"-717,9 8-38,1 2-28,0 0-23,0 0-6,0 1 1003,0-2-1159,2 5 5,0-2-5,2 3 27,4 2-16,-2-1 0,3 1-17,-2-1 17,1-1 44,11 8-50,-8-5 1,9 6 32,-7-4-38,-3-3 5,3 3-22,-4-5 22,-1 2-5,-1-2 11,5 3-12,-5-3 12,7 3-17,-9-3 17,5 0-12,-6-2-5,3 1-5,3 2 5,-3-2 0,5 2-28,-4-3 28,-2-1-6,3 0 23,-4-1-28,1 1 0,-2-1-6,2 0-22,0 0 27,-1 0-10,5 0 16,-6 0-27,3 0 27,-4 0 17,5-1-16,-5 1-18,7-2 12,-7 1-11,5-2-1,-4 1 7,1 0-52,2-1 46,-3 1 5,3-1 0,-3 1 12,-2 2 5,0-1 11,-2 0 454,1 1-460,-1-1 7,0-1-12,0 0 0,0-2 0,1 2 5,0-6 1,0 2 50,1-14-23,-2 8 79,2-24-78,-2 17 16,1-39-38,-1 28-1,0-21-6,2 7-21,-1 8-108,5-38 1,-3 35-101,1-19-689,0 20 85,-1 12-2544,3-9 3372,2 20 0,-3 3 0,1 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8:29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 20 16975,'-34'43'504,"6"-7"-247,21-24 35,1 0 32,0 0 18,0 1 0,2 0-39,-1 0-74,1-1-33,0 0-33,2-1-23,0 1 157,1 8-253,1-7 1,0 8 11,2-5-28,0-4-6,3 4 12,-1-6-12,1 0-16,1-1 0,-1 0 5,1-1-6,0-1 18,1-1 22,0-1 162,5-2-50,-3-1 5,4-1 101,1-3-168,-3-2-11,5-2-5,-6-1-1,1-2 1,0 1-1,-1-1 23,1-1-11,-2-1 17,0 1 33,-2-2-12,0 0 40,-3 1 0,1-1-16,-2 2-18,-1-1-11,0 0-22,-1 1 5,0-1 124,-1-5-135,0 3-5,0-4 78,-1-2-84,-1 4 0,-1-4 0,0 5-23,-2 2-5,1-1-5,-2 1-23,0 0 22,-2 1 1,-1 2-1,0 1 17,-1 1-33,0 2-17,-1 0-6,1 2-45,-4 2-22,4-1-33,-2 2-57,6 3-33,0 0-79,1 4-134,1 1-168,0 1-157,2 1-191,0 1-301,1 0-573,4 1-1062,2-1-674,5 2-2873,0-3 6391,-1 0 0,-4-5 0,-3-2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8:30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22811,'35'-7'140,"-6"0"-56,-20-4 40,-2 1 27,-1 1 34,-1 2 5,-3 1 0,0 3-10,-2 0-29,0 2-39,0 0-213,0 0-33,-2 1-1,2 2 6,-2 0 1,1 2-57,0 2-101,-1 0-139,0 2-169,0 0-1467,-1 5 117,2-2-1025,-2 4 2969,1 4 0,1-10 0,0 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14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 19109,'0'-17'241,"1"3"-140,5 11 16,2 0 7,0 0-1,2 0-28,0-1 0,0 1-33,0 0-29,1 0-16,1 0-11,1 0-17,2 0-23,2 2-39,0-2-100,1 2-163,1 0-208,-1 0-308,-1 1-430,-1 0-639,-1 0-476,-2 0-213,-1 1-1541,-4 1 4151,-1 0 0,-4 0 0,-1-1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15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 11222,'13'11'2426,"-3"-3"-1480,-10-8 1547,0 0-2751,69-11-936,-44 9-257,54-9-596,-61 11-490,-1 0-1692,-3 0 4229,-3 1 0,-5 0 0,-3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25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 22313,'54'-13'-171,"0"1"0,35-8-221,-72 21-353,-1 2-582,0 1-1054,0 2-1002,0 1-4604,-4 1 7987,-1-2 0,-6-2 0,-2-2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25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19288,'1'10'1865,"0"-2"-1579,-1-8-690,0 0-1242,75-17-2609,-46 13-4219,57-13 8260,-69 17 1,-8 0 0,-4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3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18952,'8'0'-146,"-2"0"-873,-6 0-2258,0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16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344 615 19748,'-57'-6'386,"9"1"-257,39 5-6,0 1 6,-1 2 5,-2 0-39,0 1 17,-1-1 6,-1 1-1,1 0 18,1 0-6,1-1-12,2-1 6,0 0-22,2 0-17,0 0-11,2-1-17,0 1-6,1-1-27,1 1-6,0 0-1,0-1-16,0 2 23,0 0-6,-1 0-6,0 0 6,1 1-6,0 1 0,0-1 12,1 2 5,-1-1 6,2 1 11,-1 0-1,1 1 1,1 0 6,0 1 16,0 0 11,0 1 6,0-1 23,0 2-1,0 1 0,0 1-5,0 1-6,0 2-16,1 1-18,-1 2 7,2 2-18,-2 1 6,1 3 0,0 0-17,-1 4 6,0 0-17,0 1 6,0 4 5,0 0 17,-1 2-17,0 2 11,-2 0-16,0 0-12,-1-2 6,1 0 0,0-3 17,2 0 17,0-3 16,1 0 12,0 0-6,0-2 5,0 1 7,1 0-1,-1-2 0,1 2-22,-1-2-6,0 1-11,0 0-17,-2 0-5,0 0-1,-2 1-5,0 1 6,0-1-6,1 1 17,1 0-12,1-1 18,0-1-23,1 0 5,0-1 1,0 0 0,0 0 22,0 0-17,0 1-16,0-1-1,0 0 1,1 0-7,1-3 7,1 1-1,0-4 1,0 0 10,1-2 6,-1 0-5,1-2 5,-1-1-5,0-1 5,0-1 0,0-1 0,0 1-5,0-1-12,1 1-5,0 1 6,-1 0-1,2 2-5,-1-1 5,0 0-44,0 0 27,1 0 1,-2 1 5,1-2 34,0 1-34,0 0 0,-1 0 1,0 0-1,-2 0-17,2 1 6,-2 0-5,1 1-7,-1 0 18,-1 0 5,1 1-5,-1-1-1,1 1 1,-1-2 0,0 0 10,0 0 1,0-1 0,0-1 0,0-1-12,0-1 7,0-1 4,0 0-4,0 1 16,0-2-6,0 2 12,0 0-12,0 0 6,0 0 6,0 1-12,0-1 0,0 0 1,-1-3 5,1-1-11,-1-2-6,0-1 0,1-2 0,0-1-5,0 0 5,0-2 0,0 2-11,0-1 6,0 0-6,0 1 0,0-1 5,0 1-5,0-1 0,0 0 0,0 0 0,0 1 0,0 1 6,0-1-6,0 1-6,0-2 6,1 2-5,0-1 5,0-1 0,1 2 0,0 0 5,1-1 7,0 0 10,0-2-11,1 0 12,1 0-7,1 0 1,1 0 0,1 0-11,1 0 5,1-1-17,2-2 12,1 0-1,2-3-5,2 1-5,1-1 10,0 0-5,-1 0-5,0 0 16,-2 1-11,-2 1-17,-1 0-16,-2 2-51,-1 1-73,0 0-118,-2 1-195,1 0-281,-1 1-414,-1 4-846,-3 2-2257,-1 4-4783,-5 1 9051,0-1 0,0-4 0,0-3 0</inkml:trace>
  <inkml:trace contextRef="#ctx0" brushRef="#br0" timeOffset="1950">693 685 20867,'8'-24'499,"-2"5"-454,-7 19-96,0 0 23,0 0 11,-1 0 29,1 1 4,-3 2 7,1 3-18,-2 2 29,0 1 11,-1 3 11,-1 1 50,0 0-16,-1 2-1,0-1-16,0 2-22,0 0 5,2 2-17,0 0 6,0 1-23,2 1 6,0 0-5,1 0-6,0 2 5,0-2 1,1 2-1,1-3 6,1 1 11,0-4-11,0 0 6,2-4 11,0-2 11,3-1 45,0-3 27,0-2 35,2-1 5,0-1-11,1-1-23,4-3-39,0-2-11,2-3-28,1-2 0,0-2-11,0 0-6,1-2 0,-2-1-5,0 0 5,-1-1 6,-1 1 22,-1-2 6,-1 0-6,-1-1-16,-1 0 16,-1 1 6,-3-1 11,-1 2 11,-1-1-17,-2 0-16,-1 1-12,-3-1-11,-1 1-5,-3-1-6,-2 0 22,1 0 1,-3 0-1,1 2-5,-1 2-11,2 2-40,-2 1 12,2 2-18,0 2-27,0 2-34,2 2-39,1 0-33,1 1-51,-1 2-45,2 2-95,0 3-106,1 2-163,1 2-326,1 1-435,2 1-779,0 3-1026,2-1-2973,1 0 6144,1-3 0,-1-5 0,-2-4 0</inkml:trace>
  <inkml:trace contextRef="#ctx0" brushRef="#br0" timeOffset="2469">950 941 23114,'-15'28'33,"4"-5"-27,10-17 0,0-1-6,0 1 5,1-1-5,0 1 0,0-2 6,0 2-6,0-2-6,0 0 6,0 0 11,0-1-11,0-1 17,0 0 0,0-1 33,2-1 46,-1 1 27,2-1 11,0 0-16,3-1-17,0-2-17,1-2-6,2-1 23,-2-2 28,-1 1 22,-1-1 17,-3 1 11,0 1-28,-2 1-16,0 1-18,0 0-38,0 1-7,-2 1-27,1 0-22,-1 1-29,-1 0-5,-1 1-6,-1 0 6,0 1 0,-2 2 11,-1 3 0,-1 1 0,0 0 5,1 2-22,0-1 1,1 1-18,2 0-22,1-1-34,1-1-55,2 1-79,1 0-101,0-1-101,1-1-122,2 0-152,2-1-208,3 0-330,1-2-527,2 0-928,0-1-371,1-1-4240,-2-1 7304,-1-1 0,-4 1 0,-3-1 0</inkml:trace>
  <inkml:trace contextRef="#ctx0" brushRef="#br0" timeOffset="3001">1136 615 22010,'55'-49'678,"-9"9"-510,-35 35-56,-1 1-33,-2 2-40,1 0-28,-2 2 0,0 0 0,-1 0-5,1 0 5,-2 2-5,1 2-6,-1 0 17,0 3-1,-1 1 24,0 1-1,-2 2 17,0 1 17,-2 1 11,0 3 0,-2 0-12,-1 2-16,-4 2 6,-2-1 0,-1 2-23,-1-1 0,-1 1-17,-1 0-16,0 0 11,-1 0 0,1 0-1,0 0-21,1-1 10,1-2-5,2-1 0,2-3 28,1-2-22,3-2 0,2-3 5,0-1-6,1-3 46,0 0 50,2-1 39,1-2 16,4 1-16,2-2-39,3-1-34,2-2-16,2-3-6,2 0-6,1-1 0,0 1 6,-2-1-6,0 1-11,-2 0 6,-1 1-12,-2 1 0,-1 0-5,-1 1 6,-1 0-29,-2 2 17,-3-1-28,-1 2-78,-2 0-1305,-1 0 751,0 4-315,-1 1-537,-1 4-1053,-2 1-1014,0 2-4626,0 0 8194,0-2 0,2-4 0,2-2 0</inkml:trace>
  <inkml:trace contextRef="#ctx0" brushRef="#br0" timeOffset="3428">1649 498 21030,'-63'48'-51,"12"-7"35,49-29-7,1-2 23,1 2 23,2-1 27,2 1 23,2 0 5,2 0-11,0 0-16,2 0-6,-1 0-1,-1-1 24,1 0 21,0 1 46,0 1 38,1-1 12,1 1-5,0 1-46,1-1-38,-1-1-35,1 1-22,-3-3-5,0 1-17,-3-3 5,-1-1 12,-3-1 5,-1-1 39,0 1 51,-1-2 6,-1 0 10,-2-1-27,-1 1-57,-5-1-72,-2 0-67,-3 1-107,-3 0-145,-2 1-158,-3-1-252,-1 1-351,-2 0-568,0 1-850,1-1-521,2 1-4453,3-1 7483,4 0 0,8-3 0,3 0 0</inkml:trace>
  <inkml:trace contextRef="#ctx0" brushRef="#br0" timeOffset="3702">1509 475 17417,'5'0'3053,"-1"0"-2258,-4 0 819,0 0-1306,72-44-1413,-40 28 1161,12-11 0,1 2-17,-14 14 248,0-1-433,2 3-246,-1 2-431,1 2-964,-4 3-1809,-1 0-6235,-5 2 9540,-6 2 1,-8-2 0,-5 1-1</inkml:trace>
  <inkml:trace contextRef="#ctx0" brushRef="#br0" timeOffset="4645">670 1524 20470,'-20'9'504,"2"-1"-308,9 3-28,-1-1 17,0 3-6,-1 0-17,0 1-11,0 1-27,0 1-45,2 1-12,0 0-5,1 1-12,2 0-11,0 0-5,2 0-1,1-1 12,1-1 34,2 0 33,0-3 22,0-2 40,2-1 38,1-3 12,3 0 23,2-2-29,2-1-39,2-1-44,3-1-34,1-1-23,1-1-11,2 0-16,0-2-29,1 0 6,-1-1-11,-1 0 11,-2 0 5,-1-2 18,-3 2 16,-2-1 23,-2 0 22,-2 0-12,-2-1-4,-1-2-7,-1-1-16,1-2 6,-3 0-12,2-3-16,-2 1 5,1-2-23,-1-1 1,0 0 5,0-1-17,-2 0 18,1-1-7,-4 1 1,0 1 5,-1 1-5,-1 1-12,-1 1 0,0 2-10,-1 2-7,0 1-22,0 1-22,-1 3-11,0 1-23,2 2-22,0 1-23,0 1-50,1 2-62,1 2-106,1 1-118,1 1-150,1 1-231,1 1-403,1 0-638,0 3-1272,1-1-1994,2 0-683,-1-1 5825,2-2 0,-1-5 0,-1-2 0</inkml:trace>
  <inkml:trace contextRef="#ctx0" brushRef="#br0" timeOffset="5034">973 1827 24391,'16'-19'72,"-2"4"-66,-14 15 11,0 0 5,0 2 1,0 0-12,0 1-11,0 1 0,0 0 0,0 1 0,0 0 17,0 0-17,0-1 0,0 0 5,0-1 23,0-1-28,2 0-5,-1-2 5,1 1-40,-1-1 40,1 1 6,-1-1 0,0 1 16,-1-1-22,0 1 0,0-1-6,0 2 1,0-2-6,0 2-23,0 0-117,0 1-107,0 0-179,0 0-263,2 2-342,-1-1-683,2 2-1501,0-1-2336,0 1-123,0-2 5685,0 1 0,-2-4 0,0 1 0</inkml:trace>
  <inkml:trace contextRef="#ctx0" brushRef="#br0" timeOffset="5477">1322 1454 23310,'-16'32'33,"4"-3"-21,11-17-7,1 1 1,0 0 16,0-2-16,1 1 11,2-1-1,2 1-4,2-1 21,0 0 12,0 0 0,2-1-6,-2 1 23,2-1-6,0 0 5,-1-1 34,1 0-33,0 0 0,-1 0-12,0 0-5,-1 0-6,-1 1-5,-2-2 16,-1 0 6,-2 0 34,0-1 16,-1 0 6,-2 0-11,-2-1-23,-4 0-27,-1-1-29,-3 0-11,-1 0-33,-2 0-40,-1-1-55,-1 0-107,0-2-112,1 0-163,0 0-229,2-1-426,1 0-694,2-1-1502,1 1-3740,3 0 7090,2-1 0,3 0 0,0 0 0</inkml:trace>
  <inkml:trace contextRef="#ctx0" brushRef="#br0" timeOffset="5685">1252 1454 20408,'10'-1'2398,"-2"0"-1866,-8 1 588,0 0-1059,71-53-49,-40 35-21,14-13 1,0 3-54,-12 20-139,2 0-197,2 4-308,-1 1-689,0 3-1568,-4 2-4049,-5 1 7012,-6 2 0,-10-2 0,-6-1 0</inkml:trace>
  <inkml:trace contextRef="#ctx0" brushRef="#br0" timeOffset="6449">577 2386 22201,'-36'-1'207,"5"2"-112,20 9 6,2 2 6,-1-1 5,3 1 5,0 0-5,2 1 0,-1-1-17,3 0-5,-1 1-12,1 0-5,1 0 0,1 0-23,1-1 23,0-1 17,2 0 16,0-1 57,3-1 16,1-1 22,1 0 7,1-1-18,3-1-16,2-2-34,2-1-23,2-2-38,2 0 0,2-3-12,-1-1-17,2-4 1,0-1-12,-1-2-6,-1-1 12,-1-3 22,-2 0-22,-4-1 0,-1-1 0,-4 1 11,-2-2-6,-4 1-5,0 0 5,-3-2-38,-2 1 16,-4 0 5,-4 1-5,-3 1 6,-1 1-1,-2 2 1,0 1-6,-1 1-6,1 2-16,-1 2-12,1 3-33,0 1-28,1 2-56,1 3-84,1 2-96,2 4-185,2 2-128,2 1-207,2 1-370,3 1-655,1 1-1496,2 0-2834,4 0 784,1-2 5394,3-1 0,-4-7 0,-1-1 0</inkml:trace>
  <inkml:trace contextRef="#ctx0" brushRef="#br0" timeOffset="6861">926 2642 25965,'31'-14'17,"-7"2"-6,-20 9 0,-2 1-5,-2 1 55,0 0-61,-1 2 6,-1 2 5,-2 1 0,-1 2-11,-2 2 0,0 1-11,-2 1 5,1 0 1,0 0-46,2-1-38,0 0-79,-1 0-118,2 0-151,1 0-218,0 0-281,2-1-515,1 0-850,1 0-1474,0 0 3775,0-1 0,0-3 0,0-1 0</inkml:trace>
  <inkml:trace contextRef="#ctx0" brushRef="#br0" timeOffset="7302">1299 2223 23187,'-64'48'33,"10"-6"-44,44-28 11,2 0 0,2-2 0,2-1 0,2-1 0,1-1 0,2-1 11,2 0 6,3 0 17,2 0 16,2 0 23,2 1 11,3-1 5,-1 0 1,3 0-6,0 0-22,-1 1 10,2-1-4,0 1-12,0-1-6,0 1 0,-1 1-16,-1 0 11,0 1 11,-2-1-23,-1 2 12,-3-2-6,-3 1 6,-1 0 28,-3-2 39,-2 1 11,-1 0-11,-3 0-22,-4 2-29,-5 0-27,-4 0 5,-2 0-11,-3-3-5,-1 0-12,0-3-22,0-1-68,-1-1-94,1-1-718,-10-1 113,10-1-433,-6 0-928,12 0-1675,2-1-4806,2 0 8620,3 0 0,5 0 0,2 0 0</inkml:trace>
  <inkml:trace contextRef="#ctx0" brushRef="#br0" timeOffset="7544">1159 2386 11665,'-8'-6'4940,"1"1"-3411,7 5 2291,0 0-3775,82-41-1229,-43 27 1167,13-10 1,0 3-158,-13 14-128,-1 1-981,-1 3-1573,-1 1-4241,-6 1 7097,-5 1 0,-13 0 0,-4 0 0</inkml:trace>
  <inkml:trace contextRef="#ctx0" brushRef="#br0" timeOffset="8833">1882 79 21556,'25'-19'611,"-1"3"-392,-6 10-40,-2 0-22,1 1-34,-1 0-67,-1 0 0,1 1-22,-1 1-12,0 0 0,0 0-5,-2 1-6,0 1-11,-1 1 0,-2 0-11,-1 0 6,-1 0-1,-2 0 28,-1 3-16,0 1 5,-1 3 17,1 1-33,-1 2 44,2 2 0,-2 2 11,2 1 6,-1 1 6,1 2 5,-1 1 6,0 3 33,-1 1-16,1 2 28,-1 1 10,0 0 18,0 2-6,-1 0-17,-1 3-5,1 1-29,-1 1 12,0 3-6,-1 1-5,-1 3-17,1 3 5,-1 2-16,0 3-389,0 3 394,0 4-661,0 3 656,0 2-18,0 1-10,0 1 12,0-2-13,0-2 18,0-4 5,1-3 16,1-5 12,1-2-5,-1-4-152,1-2 163,-1 0-12,0-1 0,-1 0 6,0-1-28,0 0 17,1-3 6,-1-1 356,-1-2-345,0 0-12,0-1 653,0 0-669,-2 0 185,0 2-214,-2-1-5,1 3-5,-1-1-6,1 3-6,1 0 0,-1 2-11,1 0 11,0 1-5,1 1 11,0-2-12,0 0-16,0-4 17,0 1-6,0-2 0,-1-1 33,0-1-27,-1-2 5,1-1 0,-1-3-33,1-2 33,1-1 6,1-3 0,0-1 5,0 0-5,0-1-6,0 0 6,0-1-12,0 0 1,0-1-6,1-1 0,1-2 28,-1-1-28,0-1 6,0-3-12,-1 0 12,0-2-1,1-1 1,-1 0 27,0-1-33,0-1 342,0 0-348,0-1 12,-1 1-12,0 1 1,-3 0 5,-1 1-6,-3 2 6,-1 2-5,-2 1 21,-2 3-32,-2-1 16,-1 2 0,-3-1 0,2 0 22,-3-1-28,2 0 1,-1-2-18,1-1 1,1-1-51,0-1-33,0 0-62,1-2-107,1 2-111,-1-2-168,2 2-298,1 0-414,1 0-835,0 1-2217,-1 2-4761,3-1 9079,1 1 0,5-4 0,2-1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1:26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232 201 20957,'-23'-22'224,"2"5"-106,13 17 10,-2 1 7,-1 2-40,0 1 0,1 0-16,1 1-23,0 1 16,1 0-38,0 0-17,1 1-6,0-1-11,1 1 0,0 0-6,2-1 1,-1 1 5,2 0 5,0 1 12,1-1 6,0 1-1,2 0 18,0-1 5,-1 1-6,1-1 0,-1 2 0,1 0 6,0 1 6,0 3 10,0 1 12,0 2 5,0 1 1,0 2-23,0 1 17,1 0 5,0 1 17,-1 3 12,2 0-7,-1 3-10,0 1-12,1 2 6,0 1-16,0 2 4,0 1 7,-1 3-23,0 2 11,-1 2-275,1 3 264,-1 2 6,0 3-12,0 3-475,-2 1 481,-1 2-6,-2 1 12,-2 0 16,2 1 6,-3-2 11,2 0 1,-1-4 16,3-3-203,-1-4 264,3-3 23,0-3-22,1-1-18,0-1 12,0 0-45,0-1 0,0-1 240,1 0-262,0 0 480,0 0-486,0 1-16,0 2-34,0-1 11,0 2-6,0 0-11,0 3 6,0 0-17,0 1-13,0 3 13,0-1 6,-1 1 0,1-4-6,-1 0 11,1-3 47,0-3-19,0-2 12,0-2-12,0-2-61,0-1 55,0-1 263,0-2-263,0-1 29,0-2-45,0 0 0,0-1-6,-1 1 0,0 0-11,-1-1-6,0 1 12,2-1-12,-2-1-5,2 1-6,-1-1 1,1 2-12,0-1 5,-1 0 1,1 0-6,0-1 5,0 0 12,0-2-6,0-1 6,0-2 17,1-3-23,0-1 6,1-2-6,1-3-5,-1-1 16,0-1-5,1-2 0,-1 1 5,0-2 12,0 0-12,-1 0 12,0-1 10,0 0-10,0 0 5,1 0 23,1 0 5,1 0-11,2 0-11,0 0-6,3-1-28,1-1 12,1-1-12,1-3-6,2 1-16,1-2 0,1 1-23,1-1-50,0 2-50,0 0-84,1 0-96,-2 0-123,-1 1-156,-1 1-203,-2 1-302,0 1-543,-2 1-1333,-3 0-4710,0 0 7684,-2 1 0,-3 0 0,-1 0 0</inkml:trace>
  <inkml:trace contextRef="#ctx0" brushRef="#br0" timeOffset="1181">371 271 21136,'-5'34'90,"-1"-4"-51,0-17-28,-1-1 40,1 1-12,0 2 11,0 0-5,1 0-17,0 0-6,0-1-5,1 0-6,1-1 6,1-2 6,1 1-1,0-3 12,1 1 16,0-4 28,0 0 40,1-2 33,1-1 52,1 0 21,1-2-17,2 0-6,0 0-66,1-1-46,2 0-38,0 0-23,1 0-23,0 0 1,1 0 0,-1-2 5,0 1 6,-2-2 5,1 0 12,-1-2-34,1 1 16,-1-2 1,0 1 0,-1-1 5,0 2 1,-2-1-6,0 1-17,-1 1 0,1 0-45,-2 0-34,0 2-38,-1 0-46,-1 0-94,-1 1 150,1 0 102,0 2-6,0-1-1,1 3 12,-1 0 6,2 1-6,-1 0 11,1 0 12,1 1-12,0 0 11,1 0 17,0 0-16,2-2 33,-1 2 5,1-3 23,0 1 34,-1-2 5,1-1 23,-1-1-6,0 0-17,1 0-17,0 0-16,2-3-28,1-1-1,0-2-22,1-3 1,0 0 4,2-1 12,-1 0 12,-2-2-1,1 1 17,-2-1-6,-1 0 1,-1-2-7,-2 0 7,-1-2 10,-1-1 12,-1-2 17,-1 0 16,-1 0 12,0-1-1,-2 0-10,-2-1-17,-3 1-28,-1 0-1,-2 1-22,0 2-16,0 2-29,1 2-11,1 1-11,1 3-11,1 1-28,1 3-56,1 1-84,1 2-136,1 1-194,1 1-2275,0 0 1849,1 4-605,2 1-897,0 6-1019,2 1-4413,0 1 7869,0-3 0,-1-3 0,-2-4 0</inkml:trace>
  <inkml:trace contextRef="#ctx0" brushRef="#br0" timeOffset="3310">278 1319 22929,'12'45'269,"-3"-7"-196,-9-19 16,1 0 1,1 2-6,-1 0 5,1 0-27,-1 2-6,0 0-22,1 0 5,-2 1-17,3-1 6,-2 1-5,2-3-12,0-1 6,0-3 16,0-4-10,0-2 16,1-3 39,-1-3 29,0-2 122,-1-2 118,-1 0 101,0-1 7,-1 0-119,2-1-129,-1-3-129,2-4-44,1-3 5,1-5-5,-1-2 5,0-4 0,0-2-17,-1-1 1,1-2-12,0 0-5,0-1-6,1-1 16,-1 0-16,1-1 12,1 1 4,0 0 18,0 2 16,-1 1 23,0 1 17,0 1-6,0 0 17,-1 2-40,0 2-16,0 3-28,-1 2-12,-1 3-10,0 2-12,0 1 0,-1 3-22,1 2-34,-1 0-112,0 2-207,-1 1-807,1 1 309,0 1-325,-1 4-908,1 3-1826,0 6-4963,-1 1 8912,0-1 0,0-6 0,0-3 0</inkml:trace>
  <inkml:trace contextRef="#ctx0" brushRef="#br0" timeOffset="5164">255 2228 24603,'-15'-2'12,"5"4"21,12 12 12,1 3 0,0 2 11,0 1-11,1 0-1,-1 2 7,1-2-12,-1 0 17,0-1 0,0 1 6,-1-2 27,1 1-33,-1-1-5,0-2-7,0-1-26,0-3 32,1-3 34,-1-2 45,0-3 84,-2-1 22,1-3 45,0 1 6,0-1-57,1 0-16,1-1-73,-1-2-56,3-3-17,0-4-39,3-2 0,2-2 0,0-3-5,2-1 10,-2-1 1,2-2-17,-2 1-17,-1-2 33,1 0-5,-2-2 6,0 0 44,0 1-33,-1-1 0,-1 1 0,-1 0-23,0-1 12,-1 3-23,1 0 11,-1 3-11,-1 2-22,0 3 11,0 1-28,-1 4-39,-1 1-17,0 3-73,0 0-140,-1 2-117,0 1-622,0 1 414,0 3-190,0 3-487,0 4-1110,0 5-1965,0 2-4594,0 0 8968,0-1 0,0-8 0,0-3 0</inkml:trace>
  <inkml:trace contextRef="#ctx0" brushRef="#br0" timeOffset="7675">1070 84 20117,'59'-22'834,"-8"4"-587,-33 14-29,0 0-16,0 0-34,-1 0-28,1 0-28,-1-1-22,0 1 17,-2 1-23,-1 0 0,-3 0-6,-1 1-22,-2 0-11,-2 2-12,-2-1-21,-1 1-35,-1 0 23,0 0 0,0 0 23,0 0 21,1 1-4,1 0 10,1 1-11,0 2 17,1-1-5,0 1-12,0 1 101,0 1-6,1-1 12,1 3-1,0-1-83,1 0-34,-1 0 17,-1 1-6,1-2 6,-2 2 61,3 1-27,-1 1 10,1 2 12,-1 2-6,-1 3 17,0 1-11,-2 2 5,0 3-10,-1 2-7,0 2 6,-2 2-11,0 2-16,0 1 16,-1 1-6,-1 2-16,0 1 10,0 2-21,0 0-1,-1 3 24,-1 0-18,-2 3 11,0 0-17,-2 2-368,1 1 363,-1 1 6,-1-1 5,2 1 5,0 0 12,0 0-6,1 1 0,1-2-11,0-1-5,1-1-6,1-3-6,1 0-11,0-2 11,0-3 0,0-1 0,1-2 1,1 1-24,1 0 12,1 0-5,1 2-6,-1-2 11,1 2-17,0-1 6,0 2-12,1-2 6,-2 2 12,1-1-6,-1 1 16,-2 2-16,0-1 22,-1 4-230,0 0 225,-2 1 16,0 0-22,-3 1 0,0-1 0,-2 0-5,1-1-12,0-1 6,0-2-6,0-3-28,0-2 394,1-2-366,1-2-5,0-3 11,1-1-6,0-3-6,1-1 234,0-2-223,-1-2-4,2 0 4,0-2 1,0 0 11,0-1-11,0 0-17,0-1 11,0 2-44,0-1 33,0 1 11,0 3-6,-1 2 23,-1 6-16,0 2-7,-1-1 1,1-1 5,-1-6-5,3-1-6,-2-3 16,2-2-10,-1-1 0,1-2 10,-1-2-16,0 0-5,1-3 16,-2 0-11,1-2 6,-2 0 22,1 0-17,-1 0-6,1-1 12,-1 3 11,0-1-17,0 3-100,0-1-1,-1 1-27,1 1 21,-1-1 96,1 0 0,-1 0 6,-1-1-6,1 1 0,-1-1-6,1-1 6,0 0 0,1 1 6,-2-2-6,2 2 22,-1-2-27,1 1 10,0-1-10,1 1-12,-1 0 23,1-1-1,-1 1-16,-1-1 5,1-1 12,-2-1-6,2-1 11,-1 0 12,2-1-18,0-2 6,1 1 1,0-1 934,1-1-851,-3 0-33,-1 0-40,-5-1 6,-2-1-5,-3-1-1,-2 0-5,-1 0-12,-1 0-5,1 0-16,3 1-24,1 0-60,3 2-113,2 0-179,1 0-235,2 0-297,0 0-483,1 2-1029,1 1-2851,-2 5-4056,0 1 9343,1-1 0,2-3 0,0-2 0</inkml:trace>
  <inkml:trace contextRef="#ctx0" brushRef="#br0" timeOffset="209586">814 504 17624,'74'-67'2241,"-16"15"-2235,-67 57 16,1 2 6,-1 0 6,0 1-1,0 1 18,-1 0 10,0 0-5,0 0-22,1 0 0,1 0 10,1 0 1,0 1 22,0 0-16,0 1-23,0 0-11,2 1-1,0-1 7,1 0-1,1-2 6,2 0-5,1-2 38,0-1 45,1-1 29,2-1 33,1-1-6,1-2-27,2 1-63,3-2-32,2 0-85,2 0-50,3-2-79,2 0-117,2-2-151,2-1-214,0 0-206,0 1-360,-3 1-390,-1 0-511,-4 3-471,-3-1-263,-3 1 2857,-2 1 0,-4-1 0,-1 0 0</inkml:trace>
  <inkml:trace contextRef="#ctx0" brushRef="#br0" timeOffset="210774">1117 434 17070,'22'-32'896,"-2"5"-560,-8 22 6,0 1-39,1-1-57,-2 0-33,1 0-51,0 0-50,0 0-28,0 2-56,-1-1-33,-1 1-18,-1 2-27,-2 0-17,-2 1-17,-1 0-17,-1 0 17,-1 1 11,-1 0 23,0 1 27,0 0 29,-1 2 44,1 1 12,-1 0 11,0 2 5,-1 0-11,-1 2 1,-1 1-12,-3 1-12,-1 2-16,-2 0 23,-1 1-1,0 0 6,-2 1 28,2 0-33,0 0-1,1 0-11,1 0-33,0-1 22,1 0-17,0-1 0,2 0 0,0-1 6,2 1 17,2-3 22,0 1 33,1-2 57,2-1 61,0-2 51,4 0 55,0-2-27,2 0-40,1-1-55,3-2-95,2 0-35,1-1-44,3-1-17,-1 0-28,1-3-6,-1 1-28,-1-2-50,-2 0-17,-2 1-50,-2 0-45,-1 0-67,-2 0-62,-2 1-89,-1 0-79,-2 2-106,-2 0-5501,0 1 3451,-2-1-958,-2 1 2587,-3 0 1048,1 0 0,3 0 0,1 1 0</inkml:trace>
  <inkml:trace contextRef="#ctx0" brushRef="#br0" timeOffset="211058">1094 527 19641,'52'-32'168,"-5"6"-263,-25 24-90,1 0-190,2 1-365,-1 0-542,-1 1-881,2 0-906,-2 1-3092,-1 2 6161,-4 0 0,-8-1 0,-5 0 0</inkml:trace>
  <inkml:trace contextRef="#ctx0" brushRef="#br0" timeOffset="214708">581 1622 17720,'18'-14'593,"-2"3"-408,-7 10-11,1 1-18,-1 0-9,2-1-35,-1-1-28,2 1-28,0-3-6,0 2-11,0-2 1,0 1-7,0-1 12,-1 1 5,-1-2 23,0 2 22,-1-2-5,0 1 16,-2-2 6,0 2 6,-1-2 16,-1 0 1,1 0-1,-2 0-5,-1 0 11,0 0-23,-2 0-10,0 0-18,0 0-33,-1 0-5,0 0-12,0-1-11,0 1-17,-1 1-11,0 0-17,-2 0-16,1 1-12,-1 0-11,-1 0-17,-1 1-16,0 0 10,-1 1-5,-1-1 11,0 2 12,-2 1-1,-1 0 12,0 0 5,0 0 17,-1 3-5,0 0 5,-1 2 5,1 1 1,-1 0-1,1 0 1,0 0 5,2 1 0,0 2 12,1-1-6,1 1-1,1 2 7,1-1 145,-3 34-123,4-24-1,-1 24 18,5-31 28,0-1 10,2 0 1,0-1 11,3-1 6,1-1-1,-1-1-10,3-1-12,-1 0-6,1 0-10,1-1-6,0-2-34,0 0-17,2-2-33,1 0-51,0-1-22,1 0-78,0-1-101,-1 0-123,-1 0-180,1 0-286,-2 0-442,0 0-705,-1-1-605,0 0-337,0 0-952,-2-1 3921,-1 2 0,-3-1 0,-1 1 0</inkml:trace>
  <inkml:trace contextRef="#ctx0" brushRef="#br0" timeOffset="-214397.73">954 1529 19020,'11'-13'61,"-2"3"29,-6 10 33,1 1-11,2 1 28,1 1 6,1 1 10,0 0 1,1 0-45,1 1-33,1 1-23,0 1 11,1 1-17,-1 0-11,1 0-5,1 0-28,0 1 10,1-2 1,0 2 0,1-1-34,0 0-11,0-1-28,-1 1-33,-1-2-35,-2 0-88,-1-1-102,0 0-156,-1-1-175,-1 1-240,-2-1-257,-2 0-315,-2-1-380,0 0-308,-1 0 95,0 1-168,-1-1 1148,0-1 1070,1-1 0,-1 0 0,1 0 0</inkml:trace>
  <inkml:trace contextRef="#ctx0" brushRef="#br0" timeOffset="-214104.73">1187 1459 9072,'-4'-3'3305,"1"0"-2751,3 3 2812,0 0-2884,-43 37-73,25-19-90,-35 31-123,38-30-79,-1 2-66,-1 1-51,2 1-51,2 0-111,0 0-174,3 1-381,1-1-504,0 0-700,2-2-398,1 0-269,0-1-229,0-2 2817,2-5 0,1-6 0,2-3 0</inkml:trace>
  <inkml:trace contextRef="#ctx0" brushRef="#br0" timeOffset="-213020.73">651 2438 18599,'12'-28'617,"-3"5"-494,-9 23 566,-1 0-477,4 0-21,-1 0-23,2 1-17,0 0-17,0 1-22,1-1-5,0 1-12,0-2 0,1 2 17,1-2 6,1 1-12,-1-1-11,2 0-22,0-1-17,0-1-11,1-1-12,0-1 1,0 0 11,0-1 22,0 0 18,-2-1 4,0 1 23,-1-1-16,-2 0 10,0 1 0,-3-1-5,2 0-6,-3 1-16,0-1 5,-1 0-23,0 1-27,-1-1-17,-2 3-45,-1-2-17,-1 1-11,0 0-28,-1 1-22,-1 0-1,-1 2 6,1 0 17,-3 1 34,1 1 16,-2 3 18,0 1-12,-1 2 22,-1 0-5,0 2 11,-1 1 17,0 0-12,0 2 6,1 1 17,0 0-16,2 1 16,0-1-6,2 0-5,1-1 0,2-1 5,2 1-11,1-2 0,1 0 23,1-2 22,1 0 39,0-1 34,2-1 45,2 0 22,2-1 0,2-1-6,2 0-44,4-1-51,3 0-34,4-2-33,2 0-33,2 0-12,0-1-11,-2 0-34,-1 0-44,-3 1-79,-1 0-95,-2 1-117,0 0-163,-1 1-248,-1 0-451,-2-1-775,-1 0-1220,-1 2-1720,-1-2 695,-1 2 4279,-2-1 0,-3-2 0,-1 0 0</inkml:trace>
  <inkml:trace contextRef="#ctx0" brushRef="#br0" timeOffset="-212696.73">1024 2391 19692,'12'34'677,"-2"-6"-492,-6-21-23,1 0-39,0 1-27,2-1-29,1 0-39,0 0-23,1 0-33,0-2-56,1 1-44,-1-2-68,1-1-118,-1 0-156,0 0-286,-1 0-315,1-1-469,0-1-588,-2 0-477,2 1-1243,-1-2 1720,0 1 2128,-3-1 0,-2 0 0,-2 0 0</inkml:trace>
  <inkml:trace contextRef="#ctx0" brushRef="#br0" timeOffset="-212410.73">1257 2391 10713,'8'7'9830,"-1"-2"-8850,-7-5-936,0-8 236,1 9-61,-4 2 39,-1 11 11,-4 7 33,0-3-50,-1 2-11,-1 1-28,1 2-34,-1 1 17,-1 1-45,0 3-27,-2 0-29,-1 2-45,-1 2-16,0 2-17,-1 0 5,1 0-28,2-1 6,2-4-16,2-3-24,2-5-44,2-3-117,2-3-130,2-1-161,1-3-175,0 1-235,0-2-431,0-1-734,0 1-1305,0-1 3372,0 1 0,0-4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8:30.63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0 575 21814,'21'-29'645,"-3"5"-438,-9 19-17,0 2-39,-1-1-33,1 1-45,-1 0-23,-1 1-5,-1 1-23,1 1 1,-1 0-18,2 0 1,-2 0 0,1 0-12,-1 1 0,0 1 6,-1 3 6,1 0 5,-2 2 12,1 1-7,-1 1 7,-1 1 16,0 1-5,-2 1 5,0 2 0,-2 2 0,-2 1-16,-2 3-1,-3 2-5,-2 1-34,-5 11 28,4-9-5,-4 5 39,4-4-45,4-11 0,-1 6-17,6-14 17,1-1-6,1-1-5,0-1-23,0-1 18,0 0 16,0 0 11,0-1 73,3 0-23,1-1 46,1 1 33,0-2-23,1 0-5,0 0-5,1 0-1,1 0-5,-1 0-17,2-2-22,-1 1-6,6-4-28,-2 2-6,3-2 6,-3 2-22,0-2-1,1 2-5,-1-1 11,-1 1-33,0 0-6,-2 0-409,3-1 84,-6 3-162,2-2-252,-6 3-303,0 0-571,0 0-1048,0 0-615,0 1-4095,-1 0 7399,0 0 0,0 0 0,-1-1 0</inkml:trace>
  <inkml:trace contextRef="#ctx0" brushRef="#br0" timeOffset="486">513 529 21730,'-10'31'-84,"2"-6"84,10-18 5,-1 0 12,2-1-17,0 1 11,1-1-11,0 0-22,4 4 22,-1-2 118,12 10-79,-6-9 11,9 5-44,-7-6 33,1 1-17,1 0 6,12 8-16,-13-6 55,14 13 6,-23-14 56,2 5 78,-7-8 62,-2 0 6,-2 0 335,-12 8-492,2-5-23,-10 5 11,-1-6-50,4-3-11,-4 1 0,8-4-28,1-1-29,3-1-301,-5-1 10,8-2-178,-3 1-1189,6-4 164,3 3-1172,-2-3-615,3 2-4677,1-1 7970,0 2 0,0 0 0,0 2 0</inkml:trace>
  <inkml:trace contextRef="#ctx0" brushRef="#br0" timeOffset="762">466 575 13805,'-2'-4'3539,"0"1"-2559,2 3 2689,0 0-3574,39-25-21,-20 15-18,34-20-23,-30 22-49,1 0-68,0 0-214,0 2-335,-1 2-526,-3 1 311,17 7 0,-23-2 0,11 2 0</inkml:trace>
  <inkml:trace contextRef="#ctx0" brushRef="#br0" timeOffset="24283">3635 995 23730,'35'-9'5,"-3"2"-38,-18 6-29,1 0-50,-1 0-112,1 0-140,1 1-151,1-1-242,0 1-335,0-1-476,-2 1-712,-1 1-627,-2 1-257,-1 2-1754,-3 2 4918,-2-2 0,-3-1 0,-2-1 0</inkml:trace>
  <inkml:trace contextRef="#ctx0" brushRef="#br0" timeOffset="24620">3705 1344 8158,'0'-3'2482,"-1"0"-1300,1 3 6996,0 0-7870,14 2-112,-6-2-79,14 1-50,-8-2-28,2 0-22,1-2-17,2 1-22,-1-1-51,0 1-112,0 1-190,1 0-241,0-1-477,1 2-3634,9-1 4727,-6 1 0,-3-1 0,-10 1 0</inkml:trace>
  <inkml:trace contextRef="#ctx0" brushRef="#br1" timeOffset="8286">2167 319 24709,'10'-35'-2034,"-1"7"1356,-9 28 1356,0 0-271,0 1-1546,0 2 308,0 3 207,0 4-464,0 1 481,0 3-1,0 0-507,0 2-1,0 0 1057,0 1 17,0 0-1,-1 2 84,1 20-32,-2-13 90,2 16-91,0-17 48,-1-1-2,0 2 9,-1-2 60,0 12-75,1-9 17,0 7-72,1-5 14,0-8-32,0 2 0,0-6-7,0-6-61,0 1 6,1-4-275,1-2-237,1 0-304,1-1 163,-1-2 263,1 3 240,-1 0 0,-1-3 0,0 2 1</inkml:trace>
  <inkml:trace contextRef="#ctx0" brushRef="#br1" timeOffset="6900">1422 179 24054,'-8'-20'-6531,"1"4"4266,6 16 4074,-1-1-1678,0 0 256,0 1 405,-1-1-490,-1 1-275,-1 0 1632,-1 0 34,-2 2-1118,-15 5 866,8-1-112,-12 3-485,6-1 322,5-3-524,-5 3 37,8-5-82,1 1-337,0-1-341,3 0-130,0-1 4,2-1-67,1 1 140,1-1 49,0 1 67,1-1 270,1 0-221,2 1 3872,0-2-3903,0 0 0,-1 1-180,1-1-2407,-1 2 15,1-1-291,-2 1 302,1 1 2589,0 1 11,-1 1 136,-1 6-97,1-2-5,0 4 22,2-4-11,1 1 0,-1 2-5,0 0 122,0 13-128,1-7 17,-2 11-1,2-11-5,-2 3-5,1 2-18,-1 1-10,1 2-1,0 0-11,0 2 28,1 11-33,0-9 5,1 9 96,3-2-51,0-9-17,1 9-9898,1-1 5347,-1-7 5184,0 9 64,-2-11 49,0 13 47,-1-8 52,0 9 14,0-12-710,-2-1 52,1 1 18,-1 12-3,0-7-51,0 11-29,0-12-53,-1 17 11,1-13-30,-1 12-62,1-18 7,0 0-60,0-2 0,0 13-16,0-10 0,0 9-26,0 10 34,0-19-17,1 15-1,0-22-40,0-2-62,1 0-59,0-1 36,1-1-116,-1-1 22,1-1 9,-1 0-35,1-1 98,-1-2 42,1 1 4,-1-1 19,1 1 49,1 0-124,-1-1 32,0 0 84,0-1-57,0 2 113,-1 0 68,2 8-44,-3-5 153,2 7 61,-1 3 63,-1-7 9,-1 7 25,0-8-49,0-1-13,0 0-10,0 0-87,0-1 24,0-1-103,0-1-32,0 0 9760,0 0-4091,0-2-6493,0 0-360,0-2 5,0 0 11,0-1 1,0-1 4,0 0 1177,0 10-61,0-9-6,-1 7 5,1-8-11,0-5-5,0 2 11,0-4-12,0 0 6,0 1-5,0-2 0,1 1-1,-1 0 6,0 0-5,0 0 0,1 3-12,0-1-5,0 1 16,1-3 1,-1 0 5,1-1 12,-1-1 49,1-2-4,0 0-7,-2-1 85,1 0-40,0 0-78,0 0 11,0 0-11,1 0 6,-1 0 16,2 0 1,0-2-6,4 0-1,1-3 7,12-7-40,-2 1-22,8-4 5,-4 2-5,-1 3-11,0 0-18,-2 2-60,-3 3-85,-2 1-140,-2 3-117,-3 0-976,1 4 309,-5 2-683,-1 6-1967,-3 1-5191,-3 1 8950,-1-1 0,1-5 0,0-3 0</inkml:trace>
  <inkml:trace contextRef="#ctx0" brushRef="#br1" timeOffset="7754">1631 622 23860,'24'-14'4135,"-2"3"-3041,-8 8-1770,1 1 241,1-2 344,2 0 68,0-1 32,1-2 627,0 2-1098,0-2 207,-1 2 528,-1-1 46,-1 3-266,-3-1-58,-3 2-77,-1 1-326,-3 1 72,-2 0-308,0 1-593,-2 2-1253,-1 3 640,-1 2 498,-1 0 1122,0 0 1,0-4-1,-1-1 1</inkml:trace>
  <inkml:trace contextRef="#ctx0" brushRef="#br0" timeOffset="19851">1701 2160 21293,'30'-1'34,"-3"-1"-29,-21 0 1,3 1-6,0-1 0,1 2-6,1-3-5,1 2-11,1-1-46,0 0-60,0 0-124,1 1-191,-1-1-251,0 2-376,-2-1-554,-2 1-606,-1 1-200,-1 1-1480,-3 2 1199,1 0 2711,-3 1 0,-1-3 0,-1 0 0</inkml:trace>
  <inkml:trace contextRef="#ctx0" brushRef="#br0" timeOffset="20451">2167 1950 23103,'-5'34'151,"0"-4"-101,1-16 1,-1 0-12,1 1-11,-2 1-11,0 1-6,0 0 0,1 0 0,0-2-5,1 1-6,0-3 11,1 2-5,1-3-1,-1 1 1,3-1-1,-2 0-5,2-1 0,-1-1 12,1-3-18,0-1 6,0-2 11,2 1 12,-1-1 16,2-1 118,3-1-40,-1-1 18,3 2 100,5-3-140,-3 0-22,6 0-17,-4-1-17,3-1-5,0-1-6,1-1 28,7-4-40,-5 1-4,4-2-40,-3 0 11,-5 4-11,1-1-118,-5 3 1,-4 2-63,1 0-329,-4 1 190,-1 0-45,0 0-483,0 0 332,-1 0-90,1 1-1395,0 1 281,0 1-628,2 1-101,-1 0 2476,0 0 0,-1-1 0,0-1 0</inkml:trace>
  <inkml:trace contextRef="#ctx0" brushRef="#br0" timeOffset="20817">2424 2043 16695,'6'0'3753,"-1"-1"-2936,-5 1 1071,0 0-1832,-5-7 28,4 10 22,-4-3 34,4 13 0,-2 2 0,1 3 6,-2 2 0,0 3-12,-1 2-5,-1 0-6,1 2 17,0-1-11,1 0 151,-2 20-213,2-17 0,-2 15 51,2-12-73,1-7-17,-1 6 6,0 0-12,2-7-11,-2 6-5,3-11-12,1 1 12,0-2-6,0-2 6,0-2-12,0-3-11,0-2-28,0-2-28,0-3-61,1-1-85,1-1-83,-1-2-650,0 0 157,-1 0-1177,1 0 1972,0-10 0,-1 7 0,2-6 0</inkml:trace>
  <inkml:trace contextRef="#ctx0" brushRef="#br0" timeOffset="21550">1724 1554 21506,'28'-25'162,"-1"5"-151,-4 13-11,0 2-5,2-1-23,-2 2-34,0-1-72,-2 2-107,0 0-173,-3 0-225,0 1-296,-2 0-449,-1 1-632,-2 0-426,-3 1-527,-2 0-1702,-3 0 4671,-1 1 0,-2-1 0,-2 1 0</inkml:trace>
  <inkml:trace contextRef="#ctx0" brushRef="#br0" timeOffset="22105">2144 1321 21019,'72'-29'515,"-11"6"-342,-49 21 7,1 0 10,0 1-38,0 0-34,0 0-18,-2 1-27,0 0-6,-1 1-5,-1 1-17,1 1-12,-1 2 1,-2 0 50,2 4-17,-4-1 28,1 4 118,-4 5-95,-1-4-17,-2 7-1,-3-4-16,-4 1-11,-2 2-9904,-1 0 8372,-2 1 3657,0 1 8,-1 0 13,1 1 3,-1-2 26,2 1-84,0-3-1982,2-1-284,1 3-110,3-5-140,2 0-221,2-7-234,2-2-337,0-1 10974,0-1-9548,2-2-895,1-1-1238,1 1 170,3-2 388,7 1 23,-2-1 290,6-2 1188,6-6-124,-4 1-11,8-5 28,7-1-79,-6 1-11,8-2 17,-12 4-33,-1 2-6,-2 0-23,-2 2-72,-3 1-85,-3 1-134,-2 0-185,-2 2-1276,-1 0-8045,-4 2 9744,-1 0 2056,-3 0-1365,0 2-95,-1 2-234,0 0 1,0-2 0,0-1 0</inkml:trace>
  <inkml:trace contextRef="#ctx0" brushRef="#br1" timeOffset="23583">2493 86 25291,'20'-17'1895,"-2"3"-982,-1 9-556,1 0-175,2-1-4,1 1-112,0 0-29,0-1 507,0 1-588,-1 0-92,-1 1 34,0 1-143,-1 0 81,-1 2-219,-1 0 73,1 1-220,-2 0 5748,1 0-5218,-1 0 0,-1 0-158,0 0-2306,-2 0 268,-1 0-73,-1 0 156,-2 0 2141,0 1-22,-1 1 5,-2 1 6,0 0 0,0 1 11,-1 2 5,0 1 1,0 2 16,-1 1-10,0 1-1,0 2-6,0 1-10,1 1 10,-1 1-5,1 1-5,-1 1-1,0 2 6,0 2 0,0 2 17,0 2 5,0 3 1,-1 2 5,-1 1-17,0-1-5,0 1-6,1-1 5,0-1 6,3 0 1,-1-1 10,3 2-5,-1-1 0,2 1-1,0-1 1,1 1 0,1 0 11,-1 0 6,0-1-1,1-2 6,-2 1 17,1-1-9915,-1 1 3430,0 0 6819,0 1 26,-1 0 62,-1 2 62,-1 2 58,0 2 62,-2 2-296,0 2 63,0 1-52,-2 2 18,1-2-58,-2 0-5,1-4-120,0 0-36,1-4-99,-2 0-8,2-1-90,-2 0 40,1 0-33,-1 27-17,0-21 61,0 19-24,0-20 43,0-9-37,0 6 72,-2-4 14,1-7 33,0 7-29,-1-9 28,2 1-112,-1 0 104,1 1-104,-1-1 32,1 0-161,0-1 13,1 0-76,2 9-193,0-8 87,3 7-227,-2-10 87,0 0-45,0-1-7,-1 0 105,3 9-2,-3-6 233,3 6-43,-2-8 133,1-1-43,0 0-74,0 0 9967,1-3-2182,-2 0-8205,2-3-64,-2-2 80,2 3-32,-2-4 65,1 1 84,0 1 424,-1-3 0,2 3-28,-1 1 28,0-2 6,0 3 11,1 1-12,-3-3-5,2 1 11,-3-3-5,0-3 0,0 0 22,-1-3 16,-1-2 24,1 1 212,-1-1 386,0-1-599,-1 0-22,-2 0-17,-2 0-28,-2 0 0,-3 0 0,-1 0 11,-3 1 0,0 0-5,-2 1-34,-9 1-11,9 0-45,-6 0-62,12 1-61,1-2-79,1 2-89,0-2-112,1 1-179,1 0-270,-1 0-419,0 3-875,1-2-1691,-1 2-4912,2 0 8833,0-2 0,3-1 0,0-2 0</inkml:trace>
  <inkml:trace contextRef="#ctx0" brushRef="#br1" timeOffset="31249">5896 738 25400,'0'29'-5102,"2"-5"3280,1-19-532,-2 2 1483,1 2 514,-2 1 452,0 0-52,-1 0 0,1-5 0,-1-2 0</inkml:trace>
  <inkml:trace contextRef="#ctx0" brushRef="#br1" timeOffset="31916">6082 389 26092,'12'-45'-3632,"0"8"2757,1 29 3166,0 1-663,2 0-586,-1-1-286,1 1-100,-1 1 76,-1 0 935,-2 2-93,-1 1-1711,-1 2-284,-1 1-274,-2 0-9,0 1-318,-1 1-562,-1 2-675,-1 2-668,0 1 256,-2 1 521,1 1 365,-1 2 204,-1 1 354,0 2 638,-3 1 910,0 1 741,-2 2 308,-3 1-251,0 0 25,-2 1-105,-1 0-72,0 0 23,0 1-308,0 0-97,0 0-188,0-1-177,0-1-39,2 0-214,1-2-45,1-1-178,2-3 104,1-1-148,1-3-162,2 0-158,1-4-351,0 1 117,0-4-11,1 0-429,0 0 418,2-1 1004,0 0 129,1-1 788,1 1 144,1-1 241,1 0 0,1 0 585,2-1-351,2-1-643,2-1 107,1-3-401,2 2 55,-1-2-127,9-2-70,-8 2 112,5-2-185,-8 3-144,-2 1-213,-1 0-144,-2 1 76,-2 1-155,0 0 159,-3 1-423,-1 0 128,-1 1-512,-1 0 109,0 0-49,-1 2-1402,0 0 40,-1 3 187,0 0 1555,-1 0 0,0-2 1,2-2-1</inkml:trace>
  <inkml:trace contextRef="#ctx0" brushRef="#br1" timeOffset="32369">6572 342 25966,'-20'13'2355,"2"0"-1920,9-1-1352,1 1 139,2-1-24,1-1 37,1 0 111,3 0-407,-1-2-612,2 0-156,1 0 417,2-1-405,2-1 294,3 0 819,2 0 253,3-1 625,1 1 61,2-1 426,2 1 162,0-1 582,1 1-87,-1-1-697,-2 1-158,1 0-403,-3 0-107,0 1-208,-3-1-239,-1 1-138,-3 0-314,-1 0-115,-2 1-416,-1-1 435,-3 2 429,-2 0 726,-3 1 481,-4 1 646,-4 0 541,-2 0 374,-2 0 505,-1 0-191,-1-1-314,-9 2-476,6-3-248,-5 1-640,8-5-327,2-1-339,2-2-241,0-1-197,1 0-140,5-1-204,0-1-32,6 0-59,2 0 106,0 0-1412,1-2 330,0-2 1476,3-2 0,-3 3 1,3-1-1</inkml:trace>
  <inkml:trace contextRef="#ctx0" brushRef="#br1" timeOffset="32633">6525 365 25858,'-5'0'-1305,"1"-1"870,4 1 897,0 0-185,72-48 636,-37 30-506,11-10 1,0 2 211,-8 14 2,-2 2 207,-1 3-71,-2 2-447,-1 2-165,-2 2-605,0 2-271,-4 1 482,-5 1 1,-10 0-1,-5-2 1</inkml:trace>
  <inkml:trace contextRef="#ctx0" brushRef="#br0" timeOffset="28451">4801 109 17294,'-4'-14'991,"-1"3"-784,-1 10-55,-1 0-40,-2 0-11,1 1 6,-1 0-1,-1 0 6,0 2 11,-1-1-5,-1 2-17,1 0 5,0 0-22,0 0 50,-4 2-72,3-2 5,-3 2 17,6-2-5,1 0-1,1-1 6,0 0 6,2 0 5,-1-1-6,2 1-10,0-1-12,0 1-17,1-1-5,0 0-17,1 1-6,0-2-10,0 1-1,0 0-6,1 0 7,-1 1-1,2 0 6,-2 0-6,1 1 6,1-1-12,-2 1 6,2 1 1,-1 0 4,0 1 1,0 0 11,0 1 17,0 1 5,0 0 34,0 1 12,0 1 4,-1 0 7,1 3-6,-1 0-6,1 3 0,-1 1-17,0 1-10,0 1-7,-1 1-5,2-1-16,-2 2 11,1-1-1,0 1 12,0 1 22,1 0 16,-1 1 7,1 0-6,-1 1-12,2 1-16,-2 0-6,1 1 0,0 0-5,1-1-12,0 2-5,0 0 11,0 1-11,0 0 22,0-1-5,0 0-1,0 1 18,0-1-1,0 0-5,0 2-6,2-2 6,0 2-11,1-1 5,-2 0 6,2 1-17,-1-1-12,1 0 7,0 1-1,-1 0 51,2 14-62,0-9-5,1 10-6,-3-14 22,2 1-16,-2-2-1,1 0-5,-1-1-22,-1-1 39,1-1-9876,-1-1 5021,1 0 5690,-1-1 50,0-1 18,-1-1-9,0 1 50,1-2-53,-1 0-816,0 0 1,0 9 3,0-6-51,0 8-2,0-10 9,-1 2 25,0 0 122,-1 2-58,1-2-14,-1 1-12,2-2-98,-1 0 29,1 10 0,0-7-102,-1 7-42,1-11-51,0-1 13,0-2 13,0-2 97,0 6-43,0-7-1,0 6 28,0-1-28,0-5 42,0 5 17,0-6 0,0 0 17,0-1 0,0 0 0,0 3 0,0-5 0,0 3 0,0-5-16,0-1-1,0 0-17,0 1 0,0 0 0,1 0-147,-1 1 113,1 0-209,0 5 153,0-3-28,0 3-47,0-5 31,1-1-170,-2 2 316,2-1-229,-2 0 446,1 1-247,-1 0 154,0-1 47,0 6-31,0-4 169,0 3 9509,0 0-3330,0-4-7538,0 3 67,0-5-132,0-1 0,0 1 5,1-1 1,1-1 1108,0-1 0,0-2-5,0-1-1,0-1-5,0 0 12,0-2 21,-1 1 6,0-1-5,0 0 162,-1 0-174,1 0 12,0 0-40,0 0 18,0 0-1,0 0 17,1 0 28,1 0 0,1 0 5,2 0-5,3-2-16,0 0-12,4-2 0,2-2-12,2 0 12,11-5-28,-4 3 0,7-4 12,4 1-12,-8 3-6,7-1-39,-5 1 0,-9 4-27,4-2-276,-5 5-4,-6-1-175,2 1-3389,-5 8 35,-5 0 3881,-1 8 0,-5-8 0,-1 0 0</inkml:trace>
  <inkml:trace contextRef="#ctx0" brushRef="#br1" timeOffset="30200">4987 575 25163,'-28'-19'-4647,"6"3"3099,22 16 3156,0 0-644,1 0-320,1 0-185,2 0-114,1 2-866,1-1 1382,1 1-285,0-1-814,1-1 85,1 0 153,2 0 0,2 0 0,1 0 642,1-3-28,1 0 389,0-1-220,0-1-110,1 1-153,-1 0-58,0 0-9,-1 1-145,-1 0-179,-1 1-172,-1-1-146,-1 2-57,-2 0-102,2 0 14,-4 1-119,1 0 68,-4 2-956,-1 1-348,-1 3-596,-1 1 529,0 0 1387,-1 1 1,0-4 0,0-1 0</inkml:trace>
  <inkml:trace contextRef="#ctx0" brushRef="#br1" timeOffset="30771">5523 412 25513,'-26'9'2638,"3"1"-1303,13 2-2088,1 1 27,1 0 138,-1 1 121,1 1-11,0 1 160,1 0-833,0 1-195,1 1 604,-1 13-9,2-10 41,1 8-99,3-15-54,1-1-77,0-1 173,0-1 24,2 3-173,1-5-62,1 2-219,2-5 609,-1-1 244,1-1 498,8 2 317,-4-4 239,16 2 569,-11-5 684,9-3 334,-10-2 84,0-1-12,0-2-603,-1-2-506,1-1-284,-2-1-532,1-1-373,-2 0-326,-1 0-600,-1 0-178,-2-1-8,-1 1 119,-1-6-274,-2 4 61,-1-4-179,-2-1 50,-2 5-199,-2-5 71,-1 7-189,-1 0-47,-1 1 242,0 0 222,0 0 247,0 3 234,0 1 358,2 2 110,-1 1 518,2 3 575,0 0 274,-1 3 699,2 0 126,-3 2 626,2 2-614,-2 4-198,-3 31-961,5-18-504,-2 21-346,6-28 0,0-7 0,0-3 0</inkml:trace>
  <inkml:trace contextRef="#ctx0" brushRef="#br0" timeOffset="34537">5150 1600 20464,'11'-27'107,"0"4"-79,1 20-12,0 2-4,1-2-1,1 1-22,0-1-1,0 2-15,0-2-18,-1 2-17,1 0-39,-2 0-67,1 1-100,-1-2-158,0 1-264,-1 0-480,-1 1-644,0 0-797,0 0-2581,-4 0 2890,-1 1 2302,-2 1 0,-2 0 0,-1-1 0</inkml:trace>
  <inkml:trace contextRef="#ctx0" brushRef="#br0" timeOffset="35153">5686 1367 19081,'-39'18'527,"5"-2"-348,25-5-6,1 1-5,-1 2 6,2 0-28,-1 1-18,0 0-27,2 0-11,0-2-23,3 1 6,-1-2 207,1 12-180,1-10 1,1 10-28,1-11 11,0 0-6,0-1 6,1-1 129,3 2-56,1-3 62,1 0 89,1-4 6,0-2-17,1-1-57,3-1-83,2-1-45,1-1-33,2-3-18,1 1-22,1-4 17,0 1 6,-1-2 0,-1 0 94,4-3-66,-5 2 5,2-3-9926,-5 3 9194,-3-2 3082,0 0-46,-2-1-363,-1-1-113,-1 1-123,-1-2-250,0 1-2946,-2-1-103,0-1 331,-1 0-145,0-1 333,-1 1 23,-1 1 25,-1 0 16,-1 1-188,-2 0 28,0 1-84,-1 1 80,0 0 239,-5-2 320,2 2 144,-3-1 314,5 4 270,1 2 170,1 1 535,1 1-67,1 3 604,0-1-350,0 2 970,1 2-536,-1 3-251,0 3-297,0 1-615,1 3 87,1 0-1027,1 0 85,0 2-1197,5 4 1267,-2-6 1,1-1 0,-3-8-1</inkml:trace>
  <inkml:trace contextRef="#ctx0" brushRef="#br0" timeOffset="35616">6036 1670 24060,'-8'-14'-9831,"3"2"3998,4 12 10112,1 0-1711,2 0-856,-1 0-490,3 0-305,-2 0 1248,0-1 559,-1 0-346,-1 0-2330,0 0-1306,0 1-1,0-1-337,-2 3 1983,0-1-136,0 2-600,-1 1-90,0-1 628,0 2 990,0-1 126,1 0-33,0 1-2039,0-1-123,0 1-29,2 0 156,-1 1-505,1-1 89,0 1-126,0-1 371,0 1 55,0 0 259,1 0-162,0 0-84,2 0-241,2-1 662,0 1 361,-1-2 0,-2-2 1,0 0-1</inkml:trace>
  <inkml:trace contextRef="#ctx0" brushRef="#br0" timeOffset="36116">6409 1298 22223,'4'-16'40,"-1"6"-24,-11 19-4,-1 1-1,1 0-6,-1 1 1,3-1 16,-1 2-10,1-1-1,0 1-6,1-1 1,2 1-12,0-1-9825,2-1 7969,0 0 2915,2-2-308,1-1-437,3 0-54,2-1 588,3-1 291,2 0-1195,0-1 577,2 1 17,1-2 464,-1 1 287,2 1 48,-3 1-815,2 1-364,-2 1-408,0 0-279,0 2-160,-1 0-223,-1 2-89,0-1-37,-3 1-34,0 1-70,-2 0 95,-2 1 384,-2-1 373,-1 7 313,-5-5 751,-1 4 157,-5-7 995,-4 1 474,-2 0 218,-4-1-83,-13 4-80,6-4-320,-11 2 3326,12-7-5455,0-1 0,1-2 0,4-1 0,3-2-1714,3 0-1498,3-2 14,4-1 2867,2-1-134,3-1-139,2-2-220,0 0-268,2-1-353,3-1-577,2-2-1037,5-1-4205,-1 0 7264,0 2 0,-5 4 0,-2 2 0</inkml:trace>
  <inkml:trace contextRef="#ctx0" brushRef="#br0" timeOffset="36419">6362 1297 23859,'45'-35'126,"0"-1"0,34-23-104,-46 49-22,0 2-28,2 0-84,1 2-151,-2 2-292,-1 2-469,-2 2-791,-4 0-1406,-3 3-4935,-5 1 8156,-6 2 0,-6-3 0,-3-1 0</inkml:trace>
  <inkml:trace contextRef="#ctx0" brushRef="#br0" timeOffset="39800">5080 2346 18778,'34'4'538,"-4"0"-370,-19-4-39,1 0-39,2 0-34,1-2-39,1 1-29,1-2-66,-1 0-96,0 0-117,-2 0-152,0 2-201,-1-1-224,-2 2-314,0 0-476,-2 0-498,-1 0-846,-2 1-527,0 1 3529,-2 1 0,-2-2 0,-2 1 0</inkml:trace>
  <inkml:trace contextRef="#ctx0" brushRef="#br0" timeOffset="40550">5849 2253 21987,'11'-31'1116,"-2"6"-853,-9 23-50,0 0-51,0 1-39,0 1-100,-1 2 16,1 3 39,-1 4 12,1 1 11,0 3 16,0 2-10,0 1-7,0 0-16,-1 0 0,1 0-11,0 0 0,-1 0 5,0-1-22,0 1 23,0 0-12,1 0-17,-2 0-5,2-1-11,-1-1 55,0 12-77,1-10-1,0 7 6,0-8-6,1-6-17,1 3-55,2-4-18,0-2-61,0 0-481,1-2 44,-1-2-347,2 1-555,-3-1-1024,1-1-2455,-2-1-3337,0 0 8295,-1 0 0,0 0 0,-1 0 0</inkml:trace>
  <inkml:trace contextRef="#ctx0" brushRef="#br0" timeOffset="42484">7107 63 17955,'-10'-14'801,"2"4"-723,8 10 74,0 0 66,4 0 96,1 0 0,5 0-29,2 0-66,5 0-51,1 0-29,2 0-10,1 0-11,-1 0 5,1 0-5,0 0-12,0 0-5,0 0-23,-2 0 29,7 0-74,-9 0 6,6 0-27,-13 0-12,0 0-6,-5 0-5,-1 0 5,0 2 6,-2 0 23,3 4-23,-2-2 11,1 2 6,-1-2 5,-1 1 12,1 0-6,0 1 0,0 1 0,1-1 5,-1 1 23,2 1 90,0 7-73,-1-2 0,2 5 11,-3-4 11,0 1 17,0 2 17,-1 1-22,-1 3-29,1-1-5,-2 2-12,1-1 12,-1-1 34,0 1 5,0-1 16,-1 2 85,-2 12-140,0-7-23,-1 8-5,1-9 0,0-1 11,1 1 11,0 0 12,0 0-1,0 1 0,0 0 1,0 1 61,-3 14-73,2-10-5,-2 11 5,2-13-6,0 1 1,-2 1 5,1-1-33,0 2 16,-1-1 1,1 1-1,-1-1 40,-1 13-57,2-9-5,-1 10 34,2-14-34,0 0-6,0-2 6,0 0-22,0-1 5,0-1 6,2-3-6,-1 0 11,1 8-16,1-7 5,-1 6-16,1-10 16,0-1 6,-1 0-6,1 1 67,-1 8-60,1-6 10,-2 7-17,1 0 11,-1-7 1,1 7-18,-1-10-9836,2 0 4106,-1-1 6585,1 0-64,0-1 0,0-1 0,0 0 0,0 0 0,1 9-961,0-7 76,0 7-60,1-9 16,-1 2 77,0 1-45,-1 2 111,1-1-44,0 1 40,-1-2 77,1-1-106,-1 5 168,2-6-208,-2 4 188,1-8-275,-1-1 199,1-1-75,0-1-57,-1-1 197,1-1-224,-1-2 267,0 0-142,0 0 164,0 0-157,0-2 75,0 1 13,0-1-78,0 0 104,0-1-136,0 0 44,0 0-1,-1 1 240,1-1-154,-2-1 485,2 1-484,0-2 320,0 1-392,0-1-44,0 1 0,0 0-240,0-1 155,0 1-486,0-1 486,0 0-322,0 0 393,0 0 0,0 0 0,0 0 15,0 1 0,0-1 0,0 1-1,0 1 1,0 0 0,0 1 0,0-1 0,0 0-15,0 0 0,0 0 0,0-1 0,0 0 0,0 0 0,0-1 0,0 1 0,0-1 0,0 1 9830,0-1-3807,0 0-6929,0-1-1,0 1 6,0-1-6,0-1 17,0 0-16,0 0 906,0 0 5,0-1 1,0 2 33,0-2 1244,0 1-1143,-1-1-34,0 1-22,0-1-34,-2 0-38,-1 0-7,-1-1 1,-4 1-6,-2-2 5,-4 1 1,-3 1 0,-5 0-1,-3 0 1,-5 1-1,-1 1-16,-2 2 11,-1 0-5,3 0 5,0 0 5,4 1-5,3-1-11,3 0-6,5 0-5,4-2-23,3 1-33,3-2-29,2 0-78,2 0-95,2-1-627,1 1 364,0 1-79,0-1-123,2 3-459,2 2-628,3 1-1501,2 2-5275,0 0 8608,-1-2 0,-3-3 0,-2-1 0</inkml:trace>
  <inkml:trace contextRef="#ctx0" brushRef="#br0" timeOffset="43500">7853 1111 20056,'-8'-47'61,"3"9"-61,12 33-17,1 0-5,0 1-23,2 0-16,0 3-40,0-1-101,2 2-128,-1 0-163,1 0-208,-1 2-256,0 0-421,0 2-2997,6 4-1321,-6-3 4848,2 3 0,-8-5 0,-3-1 0</inkml:trace>
  <inkml:trace contextRef="#ctx0" brushRef="#br0" timeOffset="43700">7783 1321 13345,'4'1'2700,"-1"0"-1961,-3-1 577,0 0-2245,74-26-1489,-46 18-103,58-20-4648,-66 27 7169,-4 0 0,-8 1 0,-3 0 0</inkml:trace>
  <inkml:trace contextRef="#ctx0" brushRef="#br0" timeOffset="64916">396 4863 19568,'-6'-18'292,"0"3"-326,6 15-476,0 0 460,0 1 67,0 2 44,0 1 12,0 2-6,0 3 1,0 1-1,1 5-6,0-1-5,0 4-16,0 0-12,1 1-6,-2 2-5,2-1 0,-1 2-1,2 0-21,-2-1 16,2 0-22,0 0 0,0-2 16,0 0-22,2-3 29,-2-1-1,1-1 6,0-2-17,1 0 11,0-2 0,0-1-5,1-1 27,-1 0-27,0-2 11,0 0 5,0-1-5,0-1 16,0 0 7,0-1 21,1 0 29,-1-1 22,0 0 28,1-1 22,0 0-16,0-1 22,1 0-17,0-1-22,0-2 11,1-1-28,-1-2-6,0 0-5,-1-1-28,0-1-1,0-1-21,-1-1-6,1-1-29,0-1 7,0-1-6,0-3 33,3-8-22,-2 3 6,3-5 0,-4 6 5,1 2-5,-1-1-1,-1 1 7,-1 1 10,0 1-16,-1 0-1,0 1-5,0 2-33,-1 0 21,0 1-10,-1 1 0,0 1 5,-1 2-34,1 2-66,-1 3-146,0 0-141,0 3-341,0 0 521,1 3 145,0 3 29,1 4 5,0 2 17,2 3-17,-1 2 23,2 2-6,-2 1 6,2 1 10,0 2-10,1 1 5,7 21-16,-4-16 5,6 13 0,-7-26 5,1-4 29,1-2 22,-3-4 56,1-2 78,-2-2 96,-1-1 39,1-1-23,0 0-55,0-3-62,0 0-28,1-4 0,0 0 27,1-2-27,-3-1-6,2 0 1,-2 0-24,1-1 7,-1-1-12,0-1-17,0-1-27,1-2-12,-2-1-5,2 0 38,0-11-49,-3 7-6,2-8-6,-3 9 11,1 0-22,-2-1-5,1 1-7,-2-1-21,0 1 10,0 0-5,0-1 6,0-7 5,0 7 0,0-4-11,-1 10-11,-1 2-17,1 2-33,-1 1-242,1 0-100,0 4-336,0 0-388,1 5-4686,0 0 3298,2 2-280,1 1-2218,1 1 5013,0 1 0,-1-2 0,-2 0 0</inkml:trace>
  <inkml:trace contextRef="#ctx0" brushRef="#br0" timeOffset="65382">1095 4560 20196,'8'94'587,"-2"-9"-491,-6-45-442,-2 2 419,0 0-6,-1-1 1,1 0-7,-1-1-5,-1-1-17,1-1-11,0-2 157,-1 10-163,1-14 0,0 3 68,2-19-50,0-5 77,0-4 141,1-3 385,0-3 858,0 0-1322,0-4-162,0-2-29,0-5-4,0-2-1,1-3 0,1-2-11,1-2-6,1-2 1,1-1-1,1 2 1,1-2-1,0 5 6,1 0 0,-1 4-6,0 2-22,-3 3-39,1 3-62,-2 2 1,-1 1-1,0 2 50,1 0 63,-1 2 32,1 2 18,0 4 16,0 3 1,1 2-6,-1 2-6,1 1-11,0 1-6,1 0 6,-1 0-11,2 0-11,-1-1-57,1 0-94,-1-2-147,1-1-218,0-1-252,-1-1-329,0 0-517,0-1-845,-1 0-118,0 0-2739,1-1 3243,0-1 2095,-1-2 0,-2-3 0,0-1 0</inkml:trace>
  <inkml:trace contextRef="#ctx0" brushRef="#br0" timeOffset="67367">2960 4746 23903,'26'-58'280,"-2"9"-196,-12 42-11,2-2-11,1 1-6,2 0-23,0 1-10,2 3-1,-1-1-11,1 3-5,-2 0 0,1 2-18,-1 0-4,-1 2-1,-1 2-11,-2 3 28,-2 4 11,-1 3 34,-2 1 5,-3 3-5,-1 1 5,-3 3-22,0 2 17,-4 2-11,-1 1 5,-4 3 23,-8 15-46,2-9 1,-6 11 6,4-15-40,0 0 28,1-2 0,1-1 0,0-2 6,3-3-6,0-1 1,2-2 21,-1 4-33,4-8 0,-1 4 0,3-10-11,3 0 11,-1-1 0,2-2 11,0 0 0,0-2 17,1 0 28,1-2 140,3 0-66,1-2 15,2 1-5,-1-3 23,2 1-40,1-1-17,2 0-22,3-1-50,2-1-6,4-2-11,2 0-12,15-5 7,-8 4-7,10-3-5,-14 5 6,-1 0-6,0 1-6,-2 1-11,-2 1 17,-3 0-39,-3 0-50,-3 0-337,0 0 61,-5 2-172,-1-1-219,-3 3-308,-3-1-527,1 2-1468,-1 1 3059,-2 4 0,2-5 0,-3 1 0</inkml:trace>
  <inkml:trace contextRef="#ctx0" brushRef="#br0" timeOffset="67966">3798 4839 21657,'-51'12'50,"10"-2"-38,39-2 10,1-3 12,1 2 16,0-3 34,0 0 28,0-1 68,1-1 89,1-1 106,1-1 73,-1 0 17,1 0-79,0-1-100,1-2-113,1-2-61,1-1-5,1-2-1,0 0 17,0-1-11,-3 1-5,2 0-29,-4 1 7,2-2-7,-2 1 17,0-1 12,1 2-1,-3 0-11,1 2-22,-1 0-11,0 2-34,0 1-51,0 2-66,-1 0-90,1 0-17,-2 0-12,1 1-11,-1 2-21,0 1-80,1 2-150,-1 2-174,0 0-280,1 2-522,0 1-1181,1-1-912,0 2-4711,1-1 8250,0-2 0,0-5 0,0-1 0</inkml:trace>
  <inkml:trace contextRef="#ctx0" brushRef="#br0" timeOffset="68684">3845 5166 22459,'-15'5'61,"4"1"-50,10 1 6,1 1 6,0-2-7,0 0 7,0-2 5,0 0-6,0-2 23,0-1 22,0 1 45,0-2 45,1 1 101,0-1 66,1 0 40,0 0 17,0 0-45,-1 0-61,0 0-68,0-1-67,0 0-44,0 0-29,-1-1-17,1 1 17,0-2-22,1 2 0,-1-2-11,0 1-40,1 0 51,-2 0 5,1 1 23,0-1 56,0 0-17,-1 0 0,0 0-6,0 1-5,0 0-28,0 1-12,-2-1-27,1 1-68,-2 0 34,1 0-33,0 0-6,0 0 11,-1 0-23,1 0 6,0 0 1,0 0 4,1 1 12,0 0-5,1 0 16,-1 1 6,1-1-23,0 0 12,0 0-6,1 0-17,0-1 45,1 0 6,0 0-1,0 0 29,0 0-12,0 0 12,0 0 11,1 0 16,-1 0-5,1 0 6,-1 0 11,1 0 22,-1 0 17,-1-2 22,-1 2 219,0-1-269,0 0 0,0-1-22,-2 1 22,0-1-34,-2 0-11,-1 0-16,-2 0-74,1 1-38,0 0-68,1 0-84,1 1-39,2 0-78,0 1-96,1 2-174,0 2-318,1 1-611,2 3 1557,10 7 0,-7-9 0,7 4 0</inkml:trace>
  <inkml:trace contextRef="#ctx0" brushRef="#br0" timeOffset="65849">1492 5143 17613,'38'27'1300,"-5"-5"-874,-26-20 50,0 0 33,0-2 1,-2 0-17,0 0-57,0 0-82,-1 0-96,1-1-51,0-2-95,0-2-28,1-3-6,-1-1-11,1-1 29,1-1 16,-1-1 0,0 1-23,-1-2-5,0 1-22,-2-1-1,-1 1-5,-1 1 0,0 0 0,0 1 62,-2-1-79,0 2-22,-2-1-17,0 4-34,-1 1-5,-2 1-50,1 1-68,-1 2-34,-1 0 18,-1 2-9658,-3 3 9238,-2 2 3333,-1 6 209,-3 2-17,2 3-242,-2 1 9,3 0-158,0 1-2125,2 0-639,1 1-348,2-1-283,1 1-113,2-2 129,2-2-112,1 0 0,1-2-25,1 0-66,1-3 97,3 0-407,1-1-159,3-3-150,1 1 11490,2-3-8649,1-1-2762,3-1 44,2-2-63,2-1 284,4 0-68,2-3-360,2-2-844,3-3-263,0-1-4715,-2 0 7566,-4 2 0,-12 3 0,-4 1 0</inkml:trace>
  <inkml:trace contextRef="#ctx0" brushRef="#br1" timeOffset="66271">1957 5189 22969,'21'6'-2344,"-3"-2"2170,-10-10 3183,1-1-1358,-1-1-790,0-2-432,0 0-211,-1 0 376,1-1 577,-1 0-301,-1 0-1632,0 1 9,-1 0 124,-2 0-83,1 1 164,-3 1-433,0 0 86,-1 0-239,0 1 84,0 0 87,-1 1-364,-2 1-337,-2 0 64,-2 1 999,0 3 485,-3-1 466,-2 2 273,-3 4 448,-1 1 603,-3 5 928,0 3 57,0 1-447,1 1-697,1 2-319,2 0-385,1 1-627,1 1-268,3 1-538,1 0-318,1-1-203,4 0-158,0-1 146,4-1-187,-1-1 171,4-1-428,2 0-22,6-2-344,1-1 361,4-1 658,2-2 273,3-2 513,2-1 206,2-2 697,2-1 316,0-2 626,2 0 8145,1-3-12098,0-1-1884,0-4-5679,-3 0 8871,-5 0 0,-10 3 0,-6 2 1</inkml:trace>
  <inkml:trace contextRef="#ctx0" brushRef="#br0" timeOffset="66571">2330 4676 24183,'-7'45'180,"0"-2"-152,6-9 5,1 2 1,0 1-12,3 1-5,-1-1-6,3 1 12,-2-2-12,1 0 6,-1-1-6,2 0-11,-2-2-11,1-1-1,0-2-16,0-2-22,0-3-40,1-1-94,0-4-130,2-2-190,-1-3-258,0-4-459,1-2-946,-1-4-1289,0-2-4879,-2-2 8335,0-1 0,-2 0 0,-1 0 0</inkml:trace>
  <inkml:trace contextRef="#ctx0" brushRef="#br0" timeOffset="142388">13190 3721 21999,'-25'-11'157,"5"2"-129,15 9 11,0 0 1,-2 0-1,1 0 6,-1 1-17,1 1 5,0 1 40,2-1 0,-1 1 72,3-1 7,-2 0 10,3-1-28,0-1 359,1 0-392,0 1-73,-1 0 34,1 2-12,-1 1 17,1 0-16,-2 2-1,2 2 6,-1 1-17,0 2 12,0 1-7,1 1 1,-1 2-6,0 0-5,-1 4 0,1 0-12,-1 3 12,-2 2-12,1 1 12,-2 2-18,0 2 12,0 1 0,-1 2 6,1 0 22,-1 0-17,2 1 6,0 0-6,1 1-11,0-2 0,0 0 6,0-1-6,1 0 5,-1 0 1,2 0 0,-1 0-1,0 1-5,0 0 11,0-1 1,1 1 4,-1 2 7,0 0-18,-1 2 1,1 2-12,-1 2 1,-1 1-6,2 0 6,-1 0-1,1-1-16,0-1 27,-1-1 6,0 0-5,-1-1 5,1 1-5,-1-1-12,1 0 6,-1-1 0,1-2 0,0-2 17,0-1 5,-1-2 18,0-1-7,0 0-5,-1 0-11,1 0-28,1 0 5,0 0 1,0 0-7,0 0 7,-1 0-1,2 0-5,1 0 0,0 0-6,1-1 0,0 0 0,0-2 1,0 1-7,0-2 12,1 0-11,0 0-1,2-1 18,-1 1-18,1-2 6,-2 2 6,2-1 0,-2 0 0,1-1 5,0 0 17,0-3-16,0-1 27,0-2 1,0 0-12,0-2 11,-1 0-16,1-1-6,-1-2 5,0 0-5,1-1-11,-2-2 0,2 1 0,-1-1-6,1 1 0,-1-1-5,1 0-12,-1-1-11,0 1 23,0 0-6,0-1 0,0-1 11,-1 1-11,2-1 0,-1 1 11,0-2 23,1 1-28,-1-1 5,1 0-11,-1 0-17,1-1 17,0 0 6,1 1-6,-1-2-17,0 1 17,-1 0-6,1-1 6,-1 0 11,1 1-5,-1-1-12,2 2 18,-2-2-1,2 1-11,-2-1-11,1 0-6,-1 1-28,1-1 34,-1-1 0,1 1-6,-1 0-6,1-1 12,-2 0 11,2 1-11,-2-2 17,1 2-12,-1-2 6,0 1 0,0-2 22,0 2-22,0-2-50,0 1 50,0-1 34,1 1-29,0-1-5,0 0-11,0 0 11,1 0 0,-1 0-17,2-1 28,1 0-5,2-1-6,2-2-11,2 1-12,3-2-5,0 0 0,1 1 40,0 0-12,2 0 5,0 0-5,2 0 6,0 0-6,1 0 0,1 1-11,0-1-34,2 0-6,-3 1-55,2-1-56,-3 2-79,0 0-95,-2 2-96,-3 0-139,-1 0-230,-2 0-403,0 3-846,-1 0-1854,-1 2-4504,-2 0 8408,-1 0 0,-2-2 0,-2-1 0</inkml:trace>
  <inkml:trace contextRef="#ctx0" brushRef="#br0" timeOffset="148334">13935 3674 23511,'-14'37'292,"2"-4"-208,9-20-12,1 1-4,0 1-18,1 0 23,-1 1-6,1 1 6,-2 1 5,1 2-11,-1-1-5,0 3 5,-1 0-11,0 1-11,0 1-6,0-1 0,1 0-5,-1-2 0,1 0 5,1-2-17,-1-1 1,1-1 10,0-2-5,0-2 6,0-1 16,0 0-11,0-2-5,1-1 5,-1-2-5,1-1-12,0-2 6,1 0 0,-1-2 0,1 0 11,0-2 612,0 0-635,0-2-60,2 1-68,-1-3-73,2-1-113,-1 1-172,1-1-320,0 0-632,0 0-1659,1 2-4374,-1 1 7455,1 1 0,-3 0 0,1 1 0</inkml:trace>
  <inkml:trace contextRef="#ctx0" brushRef="#br0" timeOffset="153916">13679 4793 24088,'23'-25'79,"0"4"-51,-5 13 5,0 0 1,0 1-1,0 1-5,0-1 0,-1 1-5,-1 1-6,-1 0-6,-1 2-11,-2 2 0,-2 0 5,-2 1 1,-1 1-6,-2 0 11,-1 2 12,-1 1 10,-1 2 34,-1 0 29,-1 1-1,0 2 6,-1 3-17,-2 1-12,-2 2-16,-4 2-16,0 1-12,-1 1-17,-2 2 0,0 0 6,-2 3-6,0 0 6,-1 1-6,0 1-5,1-1 10,1 0-10,1-3 5,2-1 0,1-2 1,2-1 4,0-2-4,2-1-7,2-3 1,0-2-12,2-2 17,0-2 1,0-2-7,1-2 23,0 0-17,0-1 136,0 0-41,2-1 28,1 0-5,3 0-17,1 0-17,2-1-16,3 0-18,1-2-16,4 0 6,-1 0-18,3-2 6,-1 0-16,1-1-1,-1 2-5,0-2-6,1 2 23,-3-1-40,1 2-22,-2-1-33,0 1-107,-3 1-62,0 0-173,-2 0-253,-2 1-436,0 0-690,-2 1-1864,-1 3-4150,0 0 7796,-2 1 0,-2-1 0,0-2 0</inkml:trace>
  <inkml:trace contextRef="#ctx0" brushRef="#br0" timeOffset="155454">13656 5585 22492,'23'-18'437,"-1"2"-280,-10 9-6,1 1-33,0 0 5,0 2-17,0-2-16,-1 4-6,1-1-17,-1 2-17,-1 1-16,1 0-12,-2 0-10,-1 0-1,0 2-6,-1 0 12,-1 3-6,0 1 17,-2 0 6,0 2 5,-2 1 23,0 2 5,-1 0 6,-1 2-6,0 0 11,-1 1-10,0 0 10,-1 0 12,-1 2-29,-1-1-5,-2 3-11,-1 0-17,-1 2 6,-1-1-6,1 0 5,-2 0 6,1-2-5,0-1-6,0-1 6,0-1-23,2 0 17,0-3 5,1-1-5,0-2 40,1 0-46,0-1 6,1-1 0,0-1-6,0 0 6,1-1-10,-1-1-1,1 0-29,1 0 24,-2 0 10,2 0 0,-1 1-5,-1 1 0,1 0 0,-1 1 5,1 0 1,-1 2-12,0-1 0,1 0-17,-1 1 18,1-1-7,0-1-5,1-1 17,1-2-39,0 0 33,0-1 17,1-1 28,1 1 28,1-1 28,1 0 5,2 0 12,3-1 0,1 0-28,3 0-17,3-1-17,2-2-5,2-1-12,3-1 12,0 0-1,1-1-27,1 0 33,-1-1-22,0 1 5,0 0-5,-1-1-11,-2 1-6,-1 0-17,-2 1 17,-2 1-23,-2 0-5,-2 1 6,-2 1-23,-3 0 0,-2 1-27,-2 0-52,0 1-77,-2 0-102,0 0-693,0 0 211,-1 2-296,1 1-560,-1 3-1804,0 3-4458,0 1 7875,-2 0 0,2-5 0,-2-1 0</inkml:trace>
  <inkml:trace contextRef="#ctx0" brushRef="#br0" timeOffset="162899">14355 3535 19272,'2'-15'509,"1"4"-419,-3 11 212,0 0-195,2 0 5,2 0 0,3-1 16,2 1-16,1-1 0,1 1 11,1-2-16,2 1-1,0-2-5,0 1-6,0 0-5,0 0-12,1 1-11,0-1-5,1 1-28,-1 0-1,-1 0-5,-3 1-5,0 0 27,-2 0-11,-1 0 6,0 0-6,-1 0-16,0 1-1,-1 0 6,0 1-11,-1 0 0,-1 1-1,0-2 8,-1 2 9,1-1 18,-1 2-7,0-1 12,0 0 0,0 0 17,0 1 6,0 0-7,0 0 1,1 2-11,-1 0-1,2 0-5,-1 1-5,0 0-34,0 0 39,0 2 16,-1-1 18,1 2 44,-1 0-27,0 2-18,0 1-10,-2 0-6,1 2-6,0 1 6,-1 0-6,1 1-17,0 2 17,-1 0-5,0 0 5,0 2-5,-1-1-1,2 2 7,-2 0-18,1-1 23,-1 2-6,0-2 0,0 1 0,1-1 12,-1 1-18,0 1 1,0-1 0,0 2-12,0-1 6,0 2-6,-1-2 6,1 2-5,-3-1-6,2 0-6,-1-2-6,0 1-16,0 0 6,2 0-7,-2 1-4,2 0 16,-1 1-23,1 1 18,0-1-12,0 2-11,-1 0 17,-1 1-6,0 1 17,0 0 6,-1 2-6,0 0-6,0 1-5,0-2-6,0 1 1,1-2-1,1-1-6,1-1 12,0-2-6,0-2 1,0-2 10,0-1-22,0-1 11,0-2 0,0-1-5,0-1 5,0-1 0,0-2 1,0 1-1,0-1 6,0 2-12,0-1 1,0 1 11,0-1-6,0 2 6,0 1 5,0 2-5,0-1 5,0 2 1,0-2-1,0 1 6,0 2-6,0-1 6,0 2-5,0 0-1,0 0 6,0 0-17,0-1 1,0-1 10,1 0 6,1 0-6,-1-2 1,0 1-6,0-2-1,-1-2 18,1 0 0,-1-1-12,0 0 12,0-1-6,0 0 0,0 0-6,0 0 0,0 0-10,0 1 4,0 0-4,0 1-1,0-1-17,0 0 12,0 0-6,0 0-6,0-1 34,0 1-28,0 1 6,0 1-1,0 1-27,0 0 33,0 1-11,0-1 11,0-2-22,1 0 17,-1-2-1,1 0 7,-1 0-1,1 0 0,-1-1-5,0 0-1,0 0 23,0-2-22,0 1-12,0-1 12,0 0-12,0-2 6,0 2 0,0-2 6,0 0-34,0 0 33,0 0-5,0 0 12,0 0 10,0 1-16,0 0 5,0 1-22,0 0 16,0-1-5,0 1 0,0-1-5,0 0-1,0 0 0,0-1 6,0-1 12,0-1-24,1 0 24,-1-2-12,1 0 0,0-1 16,1 0-16,-1 0 0,0-1 0,-1 0 12,2 0-12,-2 0 0,0 0-23,1-1 29,-1 1 5,1-1-11,-1 1 358,0 0-285,0 1 6,-1-2-1,0 0-5,0 1 0,-1 0-29,-1 1-21,-2 0 5,-1 1-28,-2 1 11,-1 1-5,-1-1-1,0 2 6,-2-2-11,2 2-11,-2-2-28,2 1-6,0 0-44,0-1-63,1 0-88,0 0-113,-1 1-190,1 0-298,1 0-503,0 1-1076,2 0-2626,0 0-3994,2 1 9040,0-2 0,2-2 0,1-1 0</inkml:trace>
  <inkml:trace contextRef="#ctx0" brushRef="#br0" timeOffset="194685">4684 8615 22918,'9'91'341,"-1"-13"-257,-2-51-5,0 0 22,1 0-1,-2-2 18,-1 0 0,0-2 5,-2-1 0,-1-1 28,-1-1 17,0-3 6,0-1 22,-3-2 0,-1-1-34,-4-1-16,-2-1-45,-2-2-45,-2 0-17,-3-3-11,-2 1-22,-2-1-17,-1 0-17,0-2-11,-1-1-40,2-1-33,0-2-68,2 0-150,2-2-152,3-2-212,-1-5-331,4-1-628,-1-2-1298,4-4-3132,3-3-39,1-1 6122,3 1 0,0 9 0,1 4 0</inkml:trace>
  <inkml:trace contextRef="#ctx0" brushRef="#br0" timeOffset="194852">4661 8335 20128,'-5'-10'2336,"2"2"-2039,3 8-8637,0 0 470,6 18 7870,-1-10 0,2 11 0,-3-15 0</inkml:trace>
  <inkml:trace contextRef="#ctx0" brushRef="#br0" timeOffset="195356">5057 8685 22744,'-54'28'79,"10"-3"-57,36-10 6,1 1 6,1 0-1,2 0-5,1 0 0,2 0-11,0 0 11,1-1 6,2-1 38,1-2 24,3 0 16,3-3 33,1-2 1,2 0 22,2-3 11,1-1 6,2-1-34,2-2-11,2-1-34,0-2-5,1-2-17,0-4 0,-2-1 17,0-3 0,-3 0 28,-1-3 16,-3 1-10,-3-2-6,-2-1-6,-3 0 0,-2-1-22,-1 1-17,-2 0-28,-3 1-17,-3 1-5,-3 1-28,-2 1 16,-2 0-5,-2 3-12,-1 2-16,-1 1-11,-1 3-23,0 2-56,0 1-39,0 3-89,2 2-142,0 3-93,3 3-158,3 1-207,2 2-229,4 0-421,1 2-807,2-1-1102,0 1-4756,3-1 8144,-1-3 0,1-5 0,-1-2 0</inkml:trace>
  <inkml:trace contextRef="#ctx0" brushRef="#br0" timeOffset="193033">2936 8568 20106,'21'-49'1534,"-4"8"-1035,-16 36-23,-1 0-33,1 1-74,-1 0-66,0 1-96,-2 1-89,-2 0-57,-2 1-66,-2 1-23,-2 0-34,-2 2 23,-3 1 22,-3 4-11,-2 4 34,-3 1-23,-2 3 6,0 1-1,0 2 1,1 1-6,0 0 6,1 1 0,0 1-11,2 0 22,2 0-28,2-1 22,2-1 0,3 0-16,3-2 11,3-1 0,3-1-6,1 0 6,2-1 16,3 1-5,1-2 23,4 0 10,2-2 18,2-2 21,2-1-4,0-3 38,1-1-5,0-3 5,2 0 23,-2-1-28,1-3 0,-1-2-12,0-4-5,-1 0 0,1-3 6,-1-2-23,1-1-22,0-3 11,-2 0-11,0-3 16,-3 0 12,0-1-6,-2 0-10,-1 2 4,-1-1 1,-2 2 0,-1 2-1,-1 1 1,-1 2-12,-1 2 1,0 2-1,0 2-28,0 2 1,0 1-6,0 1-12,0 3-10,0-1-348,0 2 302,-1 3 23,1 1 0,-1 4 17,1 0 11,0 2 0,1 0 6,0 1-12,2-1-5,0 0 5,1 1 6,0-2 12,0 2-24,1-2 7,0 1-51,2-1-102,-1-1-110,1 1-197,2-1-230,-1 0-223,2 0-354,0-1-486,2-1-909,1 0-1544,0-1-3043,-1-1 7254,-2-2 0,-5 0 0,-2-2 0</inkml:trace>
  <inkml:trace contextRef="#ctx0" brushRef="#br0" timeOffset="193466">3193 8521 21467,'-9'85'56,"4"-14"-40,9-50 1,0-1 0,1-3 17,-1-1-18,0-3 7,0-1-1,-1-4-11,-1-1 17,1-3 12,-3-1 38,2-1 96,-2-1 1618,1-1-1691,-1-2-17,-2-2 6,1-3-12,-3-3 1,0-1-12,-1-2-6,2 0-16,-2-3-11,2 0-1,-1 0-10,1-1 33,1 0 5,0 1 29,1 0 11,0 2 0,1 0-12,0 1-5,0 2 0,1 0-33,1 1-18,1 1-27,2 1-23,1 0 0,0 1 6,1 2-17,0 0 0,1 0-34,1 2-33,1 0-50,2 2-63,0 0-88,3 0-102,1 1-100,3 0-74,1 0-178,1 0-242,1 0-391,1 1-707,-1 0-951,-2 1-4117,-2 0 7158,-4 2 0,-7-3 0,-3 0 0</inkml:trace>
  <inkml:trace contextRef="#ctx0" brushRef="#br0" timeOffset="194137">3589 8568 19496,'-10'52'120,"1"-1"0,-6 34-69,15-75 10,0 0 29,0-4 56,1 0 89,-1-4 129,1-1 112,0-1 695,0 0-690,0 0-128,0 0-151,0-3-113,0-2-21,2-2-24,0-2-10,0-1 0,0 0-18,1-3-4,0 0-1,2-2 0,0 0-11,0 0-6,0 0 1,1-1-12,2 2-5,-1 0-6,1 1-17,0 1-17,1 2 17,-1 2-11,-1 0 0,0 4-5,-2 1-1,0 2 1,-1 0 10,0 1 23,-1 1 6,0 2 16,0 1 6,1 3 0,0 0 0,2 0 6,-1 1-12,0 0 17,0 1-5,0-1-6,0 0 22,-1-2-10,1 0-1,-2-1 11,1-2-11,-1 1 29,0-3 10,1 1 34,-1-1 28,1-1-17,2 0 0,1-2-27,1-2-29,2-3-11,-1-2-6,2 0 1,-1-1-1,1-1-16,0 0 5,0 1 0,0-2-5,1 2-1,0-2-10,1 1-12,1-1-6,-1 3 7,0 1-18,-2 3 12,-3 3-12,-1 1 6,-3 1 22,0 2 12,-2 2 39,-1 5 16,0 2-10,-1 2 5,0 3-11,-1 1-23,0 0-5,0 1-12,-1 1-16,0 0-17,0-1-45,0 0-134,0 0-224,0-1-291,1-1-450,0-1-748,0-1-1329,0-1-4313,0-1 7562,0-3 0,0-3 0,0-3 0</inkml:trace>
  <inkml:trace contextRef="#ctx0" brushRef="#br0" timeOffset="135341">11512 4583 24010,'-2'-17'173,"2"1"-55,1 10 11,1 0-6,-2 2-22,0 1-17,0 2-392,0 0 67,-1 1 146,1 3-56,-1 0-101,1 4-140,0 0-180,0 1-308,2 0-536,1 2-1071,3 0-975,1 0-4653,0-1 8115,-1-2 0,-2-3 0,-2-2 0</inkml:trace>
  <inkml:trace contextRef="#ctx0" brushRef="#br0" timeOffset="135947">11815 4140 21500,'9'-21'252,"2"3"-134,-3 17 5,2-1 35,1 0 10,0 0-6,1 0-11,0 0 0,0 0-11,0 0-11,0 0-6,0 0-50,1 1-17,-2-1-28,0 1-11,-2 1-11,0 0-6,-1 0-6,-1 0 0,0 2 1,-2 1-1,0 1 6,-1 2-11,0 1 28,-2 0 16,-1 2 12,-1 3 28,-1 1-11,-2 3-12,-4 2-11,-4 3-22,-3 0 0,-1 1-6,-1 0 0,-1 0-22,0 1 17,0-1-12,2 0 17,1-1-11,1-2 0,1-1 11,2-1 1,3-2 4,0-2-10,4-2-6,0-1 6,2-2 5,0-1 28,1-2 23,2 0 38,2-2 7,3-2 22,2 1-1,1-1-27,2-1 6,2 0-23,1 0-12,1-2-10,0-1 0,0 0-18,0-2-4,1 1-12,-1 1-6,1-2 0,-3 2-5,2-1-6,-3 1-22,0 0 11,-3 1-11,-2 0-11,-3 1-6,-2 1-45,-2-1-4122,0 1 1982,-4 1-1114,0 2-4671,-2 0 7998,-1 2 0,4-3 0,0-1 0</inkml:trace>
  <inkml:trace contextRef="#ctx0" brushRef="#br0" timeOffset="140616">12327 4094 20823,'1'32'364,"-1"-5"-269,-3-17-17,1 1 1,-1 0-35,0 1 1,-1 0-11,0-1-29,0-1 18,1 0-6,0-1-17,1 0 5,0-1-5,2 0-5,-1-2-7,1 0 12,0-1 0,1 0 34,0-2 16,3-1 34,1 0-5,3-2-12,1 1-11,2-1-34,0 0 18,2-1-7,-1 0-5,2-1-5,-2 0-17,1 0-6,-1 2 0,0-1 11,-1 1-11,0 1-5,-1 1 5,-1 1 5,-1 3 12,-2 0 11,0 2 0,-1 0-17,-2 2 17,0 1-5,0 0 5,-1 0 0,0 0 16,-1 0 24,0-1 10,-1 0 51,0 0-17,0 0 11,-2-1 6,-1 1-17,-2-2 5,0 2 7,-3-1-7,0 0-5,-1-1 0,0 0-17,-2-1-22,-1 1-22,0 0-1,-1 0-5,-2 0-6,0-2 11,0 0-44,-2 0-6,2-2-6,-1 0-22,2-2-11,1 0-50,2-1-85,4-1-123,1-2-145,4-1-191,1-2-303,0-1-419,1-1-824,1-2-975,3 0-3584,2 0 6738,1 2 0,-2 2 0,-2 3 0</inkml:trace>
  <inkml:trace contextRef="#ctx0" brushRef="#br0" timeOffset="140970">12351 4140 20979,'73'-49'359,"-11"8"-342,-41 35-73,-1 1-107,1 2-206,-3 0-354,0 3-577,-2-1-1124,0 1-623,-1 1-4487,-3 0 7534,-2 1 0,-5-1 0,-3 0 0</inkml:trace>
  <inkml:trace contextRef="#ctx0" brushRef="#br0" timeOffset="134883">11069 4280 18257,'9'-26'0,"-3"6"45,-10 22 22,-1 3 6,-2 0 0,0 2-28,0 0 11,0 1 0,1 1 11,0 0 11,0 2 1,-1 1-28,1 1-12,-1 2 11,2-1-5,1 1 11,0 1-5,1-2-23,0 1 0,2-1-12,0 1 12,1-1 28,0 1 28,2-1 23,0-1 38,2 1 7,2-2-12,1 0-12,0-1-4,1 0 32,1-2 29,2-2 67,0 0 39,1-3-11,1-2-39,1 0-56,0-2-40,2-4-49,0 0 5,0-5 0,-1 0-6,1-2 28,-3 1-5,0-2 16,-3 2 23,0-2-6,-2 0 6,-1-1-22,-1 1-18,-2-1-5,-1 0-17,-1 1-16,-1-1-18,0 0-21,-1 1 4,-2-2-4,-1 1 21,-3 0 12,-1-1 11,-1 0 11,-1 1-11,-1 0 6,-1 2-23,1 0 6,-2 2 0,0-1-23,0 3 0,0-1-16,0 3-28,0 0-23,1 2-11,0 0-34,3 2-55,0 0-51,3 1-90,0 0-56,2 0-72,1 1-62,0 2-123,2 2-242,0 1-396,2 3-752,2 0-1030,3 3-2515,3 1 1339,0-1 4167,0-2 0,-5-5 0,-2-2 0</inkml:trace>
  <inkml:trace contextRef="#ctx0" brushRef="#br0" timeOffset="75954">5966 6890 17916,'-9'31'576,"1"-6"-436,4-18-33,-1 0-40,1 0-10,0 0-7,1 1-22,1-1 11,1 1-11,0 0 0,1-2 6,0 0 5,0-1 12,0-2 33,0 1 33,1-3 29,0 1 55,2-1 68,-1 0 67,2-1 17,-1 0-28,0 0-73,0 0-62,1-2-44,1 0-6,-1-2 5,0-1 12,0 1 1,-1-2-13,-1 2 1,1-1-6,-2 0 22,0 1 12,0 0 5,-1 1-11,1-1-17,-1 1-39,0 0-11,0 1-39,-1-1-23,0 1-22,-1 0-34,-1 1-39,-1 1-28,1 0-17,0 0-5,-2 0 22,1 0 22,-2 3 12,-1 1 10,0 2 12,0 1 6,-1 1 0,1 0 5,1 1-6,0-1 7,0 0-12,2-1 11,0 1 6,1 0-29,1 0 29,1-1-11,1 1 5,0-2 11,0 1-16,0-2 11,1 1 0,1-1 16,2-1 18,-1 0 16,3-1 11,-1 0 12,2-2 22,0 0-11,0-1-6,2-1-11,-1-1-11,2-2-17,-1-2 16,1-1-4,0-1 4,-2 1 1,2-1 11,-2 0 11,-1-1 6,-1 3 17,-1-1-6,-1 1-6,-3 0 12,1 0-29,-2 1-10,0 1-18,-1 0-27,0 1-12,-2 0-27,-1 1-29,1 0-39,-2 2-5,0 0 11,-1 0 28,-1 0 16,0 3 23,-2 1 0,1 2-17,0 0 23,1 0-28,0 0 5,2-1-6,0 0-10,3-1 5,-1 1-56,1 1 56,2-2 17,-1 2-1,1-2 7,0 0 5,0-1 0,1 0 17,1 0 16,1 0 40,1-1 17,0-1 27,2-1 1,0 0-6,2 0-11,0 0-34,2-3 6,1-1-17,0-2 22,0-1 23,-1 0 22,-1-1 28,-2 2 6,-2-1 5,-1 1 1,-2-1-6,-1 1-17,-1-1-12,0 1-16,-1 0-28,-2 0-11,-2 0-11,-2 2-23,-1 0-22,-2 1 5,-1 2-16,0 1 5,-1 0 23,0 0-18,1 2-10,2-1 5,0 3-28,3 0-27,2-1-24,0 0-66,2 0-79,0-1-100,2 1-113,-1 0-134,1 0-163,0 0-268,2 1-656,2-1-1237,2 0-3401,2 0 6313,0 0 0,-3-2 0,-3-1 0</inkml:trace>
  <inkml:trace contextRef="#ctx0" brushRef="#br0" timeOffset="78265">8343 3838 19927,'2'-51'784,"-1"9"-504,-1 36 16,0 1 24,0 1-1,0 0-16,0 1-1,0 1-10,0-1-40,0 1-6,0 1-16,0 0-23,0 0-6,0 0-16,0 0 0,0 0-28,0 1-23,-1 0-16,0 0-45,0 0-34,0 0-218,0 0 123,1 0 33,-1 3 29,1 3-1,0 2 1,0 4 5,0 2-11,0 3 6,0 1-12,0 2 12,0 2-1,0 2-5,1 0 0,0 1-16,1 1 16,0-1 0,1 1 5,0-1 1,0 0-1,1 1-5,-2 1 0,1-1 23,-1 2-23,0 0 5,1 0 1,0 9-6,0-9 11,-1 5 0,-1-11-5,0-1 16,0-1-10,1-1-1,-2 0 6,1-2-12,-1 0 1,2-1-6,-2 0 11,1-1-11,-1-1 11,1 1-11,0-4-11,-1 0 22,0-2-11,1-1 11,-1-2-11,1 0 0,-1-1 12,0-1-12,0 0 22,0-1-22,0 1 0,0-1 6,0 1-6,0-1-6,0 1-28,0 0 1,0-1-51,0 0-45,0 0-84,0 0-106,0-1-129,0-1-6945,0 0-858,-2-3 8251,0 0 0,0 0 0,0 1 0</inkml:trace>
  <inkml:trace contextRef="#ctx0" brushRef="#br0" timeOffset="78903">8319 3791 19546,'-50'-48'1237,"9"9"-901,39 37-44,1 1-85,0 0-22,1 0-17,-1 1-342,1 0 34,-1 0 34,-1 1 50,0 4 72,-1 2 7,-2 6-1,-1 2 6,-3 4 6,-1 4-1,-1 0-5,0 5 0,-1-2-5,1 3-6,0-3-12,2 0 6,0-2-11,2-4 0,1-2 12,1-3-1,2-3-6,1-3 18,1-3 16,0-2 56,1-2 74,0-1 1248,0 0-1171,1-4-139,1-1-85,1-5-16,1-1 5,2-4-11,0 0 11,2-1 0,0-1-5,0-1-1,0 1-5,-1 0 17,1 1 6,-1 1 16,0 2 17,-2 0 5,-1 2-5,0 2 0,-2 2 0,-1 2-33,-1 2-18,0 1-16,0 0-6,1 0-16,-1 1-6,1-1-57,0 1-38,0 0-12,0 0-78,1 0-89,0 0-130,3 1-223,0 2-270,2 2-363,1 4-499,1 0-504,2 3-286,1-1 252,1 2-2895,0-3 5231,-3 0 0,-4-6 0,-3-1 0</inkml:trace>
  <inkml:trace contextRef="#ctx0" brushRef="#br0" timeOffset="79366">8249 3814 19171,'9'-24'442,"-2"4"-414,-6 20 0,1 0 45,1 0 45,2 1 5,1 1 62,2 1 55,2 1 74,1 1 16,1 0-27,2 1-91,2 0-88,2 1-35,2-2-33,1 0-22,1 0-23,0 0-61,1 1-135,-2-1-258,0 1-419,-2-1-639,-3 1-717,-2 2-667,-4 1-4581,-3 0 7466,-4 1 0,-1-5 0,-1-2 0</inkml:trace>
  <inkml:trace contextRef="#ctx0" brushRef="#br0" timeOffset="86553">8179 4700 11060,'26'-15'426,"-5"3"-242,-19 10 68,-1 1 119,0 0 116,1 1 5741,-2 0-5948,-2 0 0,0 0 6,-1 0-34,1 0-17,1 0-28,-2 0-22,2 0 0,-1-1-23,0 1-16,0-1-17,0 0-23,-1 0-11,-1 1-5,-1-1-23,0 0-11,-2 1-6,-1 0-5,-1 0 0,-1 0 0,-3 0 5,-1 0 12,-3 0 11,1 2 6,-3 0 22,1 1 128,-8 2-122,7-2-23,-6 2-17,8-2-22,0 0 44,0 0 1,0-1 11,1 0-1,0 0-38,1-1-12,0 1 1,1-1 16,0 1-22,0-1-6,0 2 6,0-2-34,1 1 17,-1 0 0,0-1-6,-2 2-5,2-1 0,-3 1 0,1 0 0,0 0 22,0 0-11,0 0 22,0 0-5,1-1 11,0 0 11,2 0-16,0-2 10,1 1-10,0-1-1,2 1-11,-1-1-5,1 0-29,0 0 1,0 0 0,1 0-1,-2 0-5,2 0 0,-2 1 6,1-1-1,0 1 18,-2 0-12,1 0-11,-1 1 11,0 0 6,-1 0 0,0 0 0,-1 0 5,1-1-33,0 1 16,-1 1-16,-1 0 0,0 0 39,-1 0-39,0 0 22,0 2-5,-1 0-12,1 0 12,1 0-1,1-1 1,2 0-6,2 0 11,2-1-5,1-1-1,4 0-5,0-1-5,3 0-533,0-1 437,2 0 28,0 0-11,3 0-56,2 1-50,-1-1-9641,3 1 8063,-1 1 3476,1-2 126,1 1 18,-1 1-123,1-2 252,0 0-103,-1 1-1793,0-1 83,-1 2-195,0-2 167,-1 1-324,-1 0 203,1 0-233,-2 0 223,0-1 1,-3 0 0,0 0-1</inkml:trace>
  <inkml:trace contextRef="#ctx0" brushRef="#br0" timeOffset="87155">7201 4770 18716,'-12'-36'1172,"2"8"-898,10 24-28,0 1-22,0 0-11,0 0-11,0-1-6,0-1 33,0 1 23,0 0 315,0 0-299,0 1-32,0 0-52,0 2 320,0 0-448,-1 1-44,0 0-40,-1 0-23,1 0-16,-1 0 17,-1 1 16,-2 2 23,-3 1 5,-2 3 12,-2 1 5,-1 2-11,-1 0 11,1 1-11,0-1 0,0 1 11,1-1-5,0 0 0,1 0-1,1 0-10,0-1 16,2 2-11,0-3 0,2 2-6,1-2-11,2-1 17,-1 0-11,2-1 0,1-1 0,0-1 0,0 1 5,1-1 0,0 0 23,0-1-11,0 2-1,1-1 7,1 0-9843,2 1 4974,2-1 5464,-1 1 41,2 0 76,0 0 203,2 1-108,0-1 155,1 1-71,0-1-103,3-1-93,-1 1-4,4 0-67,-1 0-132,3 0 140,2 0-109,1-1 83,3 2-125,1-3-45,1 0-6,0-1 47,2-1-15,-3 1-39,0 0-48,-4 0-219,-1 0-2,-4 1-277,-2 2-276,-3 0-316,-2 3-547,-2 1-499,-3 3 304,-2 4 435,-2 0 864,-1-1 1,0-7-1,0-3 1</inkml:trace>
  <inkml:trace contextRef="#ctx0" brushRef="#br0" timeOffset="88495">8692 3628 19949,'-8'-34'1406,"2"7"-1132,6 26-380,0 0 106,2 1 11,1 2 11,3-1-16,1 3-1,1 1 1,-1 0 16,1 1 1,1 1 5,1-1 17,0 2-1,2-1 24,0 1-7,1 0 1,0 0-1,0-1-5,2 0-5,0 1-11,0-1 5,2 0-17,-2 0-12,2 0 1,0 0-11,0-1-1,1 1 7,-2-1-7,0 0 12,-1-1-6,0 1 0,-1-1 1,-1 0-7,0 0-5,-1-1 0,1 0-17,-1 0-11,-1-1 0,1-1-33,-2 0-46,0 0-45,-1 0-49,-1-2-57,-2 2-106,-1-2-145,-2 1-191,-2-1-7792,0 0 2824,-3 0 5668,1 1 0,-2 0 0,3 0 0</inkml:trace>
  <inkml:trace contextRef="#ctx0" brushRef="#br0" timeOffset="88938">9018 3511 19792,'-19'-6'112,"3"2"-33,12 7-1,0 3 12,-3-1 11,1 2 11,-2 0 5,-1 2 23,-1 1 17,-1 3 28,-1 2-6,-2 1-22,0 1 5,-1 3-44,-1-1-6,1 2 0,-1-2-34,1 0-11,1-2-22,1 1-23,1-2-16,1 0 16,2-1-16,2-1 0,1 1-6,1-2-34,1 1 0,2-2-38,0-1-35,2-2-66,0-2-85,0 0-95,0-2-711,5 2 213,-2-2-370,4 2-672,-2-2-600,0 0 2493,2 2 0,-5-4 0,2 1 0</inkml:trace>
  <inkml:trace contextRef="#ctx0" brushRef="#br0" timeOffset="89620">8646 3371 18896,'-19'-12'919,"4"2"-667,14 9-6,0-1-16,0 2-18,0-2-16,0 2 947,1-1-10974,-1 1 6787,3-1 6104,-1-1-317,2 0 199,2 0-19,-1-3-219,4 1 364,0-2-790,1-1 284,1 0-2638,1-1 220,0-2-299,-1 0-64,1 0 154,-1-1-425,0 0 114,-1 0-145,-1 0-185,-1 1 177,-2 1-107,0 2 169,-2 2 89,-1 2 167,-1 2 399,0 1-23,-1 0-474,1 0-79,2 1-852,0 3-772,0 3-151,3 3 6,0 2-362,1 1-64,3-1 835,1 0 101,2 1 1217,1-1 756,2 1 210,0-1-85,-1 1 71,0-1-25,-2-1-408,-2-1 0,-6-5 0,-1-2 0</inkml:trace>
  <inkml:trace contextRef="#ctx0" brushRef="#br1" timeOffset="90802">6548 4140 23716,'8'-17'-100,"-2"3"365,-3 16-2343,1 0 1128,0 2-571,2 1 512,0 1 15,0 1-595,1 2-127,2-1 50,-1 1 1045,1 1-176,1-1 785,1 2-109,0-3 503,1 1-61,1-1 343,-1-1-113,1 0 114,-1-1 29,1-1-24,-1 0 60,-1-1-113,0 0-31,-2-2-41,-1 0-94,-1-1 270,-1 0-53,0-1 146,0 0-20,0-1 282,0-2 519,0-4-337,1 0-91,-1-3-516,3-1 100,-2-1-423,2 0 51,-2-2-673,-1 2-442,-1 0-77,0 0 138,-2 2 12,-2 0-303,1 1 148,-2 0-341,0 2 236,0 0-63,0 0 262,0 2 1,0 0 178,0 1 219,-1 1-519,1 1 681,-2 2 729,2-1-1044,-1 1 1288,0 0 0,0 2-86,0 2 55,0 3-29,-1 3-173,-1 4-735,-2 2 1144,0 5-1307,-2 1 70,-1 4 74,0 0-7,-1 1 603,0 1-234,-1 0 66,0 2-120,-1-1 67,1 1-116,0-2 68,0 0-75,0 0-18,0-2 46,2 0-136,0-4 45,2-3-95,2-2-24,1-5-117,0-2-32,2-3-183,1-1-32,0-3-150,0 0-25,0-2 8819,0 0-12197,2-3-728,0-1-3627,3-1 8039,-1 0 1,-2 1-1,0 2 1</inkml:trace>
  <inkml:trace contextRef="#ctx0" brushRef="#br1" timeOffset="91515">6525 3907 23494,'5'-29'-1621,"2"2"1367,1 16 1934,1-1-915,2-2-159,-1-1-273,2 0 83,0-1 67,2 1 579,-1-2-244,0 2-835,-1-1 62,-2 1-161,0 0 61,-1 1-225,-1 2 121,-1 0-277,-2 2 137,-1 1-274,0 3 257,-1-1 27,-2 3-174,1 1 504,-1 1 7861,-1 1-7902,0 0 0,0 3-774,2 1-1304,0 3 66,2 2 190,1 1-440,1 2 2268,1 0 11,1 1-6,0-1 0,0 1-11,0-2-33,0 0 33,0-2-23,0 1-61,0-1-129,0 0-251,-1 0-388,2 0-666,-2 1-1115,2 0-1315,-2 0-4157,1-1 8105,-4 0 0,-1-4 0,-1-1 0</inkml:trace>
  <inkml:trace contextRef="#ctx0" brushRef="#br0" timeOffset="93205">9251 3814 19568,'34'-5'174,"-5"1"-112,-20 4 5,-1 2 6,1-1-6,1 0 0,0-1-5,1 0-12,0-1 12,-1 0 10,0-2-21,1 1 10,-3-3 7,1 1 16,-2-1 11,0 0 0,-2-1-6,0 0-27,-2 0 0,0-1 10,-2 0 12,1-1 0,-2 1 12,1 0-12,-1 0-23,-2 1 6,0 0-44,-3 1-23,-1 1-28,-1 0-23,-2 1-5,-2 3 17,-2-1 6,-2 3 16,-1 1 17,-2 4 17,-1 1 16,1 3 18,-1 1 5,1 2 5,1 1 12,2 2 5,0 0 1,3 2-1,3 0 6,1 0 11,5-2 29,0 0 22,3-3 11,5 1-17,2-2-17,6-1-33,5-2-46,5-3-77,5-1-197,6-3-280,4-2-588,4-1-1727,3-1-4002,-1-1 6288,-8 0 0,-17 0 0,-8 2 0</inkml:trace>
  <inkml:trace contextRef="#ctx0" brushRef="#br1" timeOffset="94322">6921 4373 23716,'17'-21'1891,"-2"3"-872,-6 18-1747,0 0 292,0 0 145,1 1-74,0 0 68,0 1 17,1-2-343,-1 2-246,1-2 837,-1 1-103,0-1 135,-1 0 137,0-1 171,0 0 171,-2-1 218,0-1 222,-1 1-175,-1-1 357,2-1-10,-3 0-392,1-2-300,-2 0-595,0 2-131,-2-2-843,1 0 246,-2-1-825,0 1 17,0 0 197,0 0-75,-2 2-81,-2-1-380,-1 1 1400,-1 1-1,-1 1 845,-2 0 24,0 1 489,-2 0 286,-2 3 965,0 0 277,-2 3-414,0 1-148,0 1-174,0 1-34,0 1-165,1 2-200,1 1-564,1 1-244,0 0-383,2 1-262,1 0-183,2-1-366,3 1-386,1-1-202,3-1 27,2 0-402,3-1-272,4 0 50,3-1 428,4 0 600,1-2 437,7-2 677,1-1 320,4-2 767,3-1 426,2-2 185,0 1-373,0-1-366,-6 2-818,-5-1 0,-11 1 0,-6-1 0</inkml:trace>
  <inkml:trace contextRef="#ctx0" brushRef="#br0" timeOffset="106699">6432 7077 18016,'34'3'34,"-3"0"-23,-19-3 6,1 0 0,2 0 22,1 0-5,3-1-1,0 0-10,1-1-7,1 0-10,1 0 11,0-1 0,1 1-1,1-1 12,-1 1 6,-1-1 0,0 0-1,0 1-16,1 0-6,-1-1 0,1 0 1,-1 1-7,1 0-8167,0 0 10293,0 0-54,1 0 47,0 0-62,1 1-1,0-1 0,0 1 25,1-2-2084,2 1 7,0-1 91,1-1-10,2 0 65,0 0 35,2-1-16,2 1-69,0 0 6916,1 0-8017,-1 0-1203,0 1-27,-1 0 10,-1 1-30,0 0 17,-1 2 33,0-2 2185,-1 2 5,1-1 6,0 1-11,-2 0 5,0 0 6,-3 0-11,0 1 11,-3 1-11,-2 0 0,-1 0-1,-2 1 12,0-1 0,-1 1-5,-2-1-12,0 0 11,-1-1 6,-1 0 0,-1 0 17,-1 0-11,1 1-1,-1-1-5,1 0-11,0 0 11,0 0 6,-1 0-12,1 0 17,0 0-11,-1 0-11,0 0 6,-3 0-7,0-1 12,-3 0-11,0 0 6,-1 1-1,-1 0-16,-1 0 10,0 0 12,-1-1-11,-1 1 17,0-1 11,1 0-1,-2 0 1,2 0 6,0 0-7,0 0-4,1 0-1,0 0-6,1 0 7,1 0-7,0-1 6,2 0-11,0-1 6,1 0-17,1-1 5,0 0-16,1 0-6,1 0-11,-1 1-1,-1-2 1,-1 2-22,0-1-29,-2 2-50,0 0-95,-2 0-68,0 1-72,-2 0-39,0 0-1412,-2 0 1680,-2 1 0,0 0-50,-3 1-5,0 1 27,0-1 57,-1 0 10,0-1 6,2-1 23,-1 0 5,1 0 51,1 0 61,0 0 17,0 0 34,0 0 27,0 0 18,1 0 5,-1-1 11,1-1 28,0-1 23,0 1 61,2-1 11,-2 1 6,1-2 1,0 1-18,0 0 11,0 0-16,0-1-17,-1-1 11,1 0-34,-1 0 1,-1 0-18,0 0-10,0 1-1,0-1 28,-1 1 18,0-1-12,0 1-16,-1 0-29,1 0-39,-1 0-11,-1 1-12,0-1-33,-1 1 11,0 0-11,0 0 17,-1 1 0,1-1-6,-1 1-11,0 0-28,0 1-17,0 0-33,2 0-17,1 1-34,0 0-67,3 0-95,1 0-516,0 0 735,4 2 55,0-1 34,4 2 5,1-1-16,3 1-34,0-1-17,2 0-17,2 1-5,-1-1-6,1 1-11,-1 1 0,0 0-5,-4 2 10,1 0 1,-3 0 11,-2 1 27,-1 0 40,-3 2 40,0 0 32,-3 2-10,-3 2-40,-3 1-50,-5 2-67,-4 0-67,-2 3-124,-3-1-167,0 1-231,-2-1-352,2 0-538,-1 0-762,2-1-1495,2-1-1137,4-2 4884,4-2 0,5-7 0,2-1 0</inkml:trace>
  <inkml:trace contextRef="#ctx0" brushRef="#br0" timeOffset="107549">6478 6983 16202,'-26'8'386,"3"0"-190,11 4 34,-2 0-34,0 2-6,-1 2-44,1 1-17,-1 0 5,1 0-27,1 0 5,1-1-28,0 0-12,3-2-10,1-1-12,2-2-10,1-1-7,2-2 18,1 0 10,1-3 29,0 0 27,1-1 12,0 0 29,2-1 38,1-1 50,2 1 29,1-1 5,3 0-51,3-1-55,2 1-68,4-1-55,2 0-91,3-1-206,1 1-370,0 1-600,0 2-962,-1 1-998,-1 4-4145,-5-1 7321,-4 1 0,-6-5 0,-4-1 0</inkml:trace>
  <inkml:trace contextRef="#ctx0" brushRef="#br0" timeOffset="108088">6851 7426 20767,'72'-8'134,"-13"3"-117,-46 8 5,-2 3 6,0 1 17,-2 1 28,0 1 16,-3 2 7,-2 1 21,-1 2 1,-2 3-6,-1 1-11,-4 4-17,-3 1-28,-4 2-6,-1 3-11,-3 0-16,1-1-18,-1 0 6,2-1-5,1-2 0,2-3 16,3-1-22,2-4 6,2-2-12,2-2 17,0-3 6,1 0 22,2-2 29,1 0 39,2-1 61,2 0 67,3-1 67,2-1 57,3-2-12,2 0-62,5-2-61,3-2-67,5-3-67,3-4-34,3-1-45,16-6-95,-12 5-101,10-1-190,-20 7-297,-5 2-466,-3 2-687,-5 1-1172,-4 0-3847,-5 1 6844,-3 1 0,-3 0 0,-1-1 0</inkml:trace>
  <inkml:trace contextRef="#ctx0" brushRef="#br0" timeOffset="109816">8762 4863 17193,'1'-19'1154,"0"3"-863,-1 16 326,0-2-292,0 1 599,0 1-930,0 2 51,0 2 44,0 5-5,2 0-22,-1 4-17,2 3-12,1 4-16,-1 0-23,0 1 18,1 0-7,1-1-5,-1 2 23,0-1-12,1 2 17,0 0 0,1 4-11,0 1 5,0 2 6,0 0 6,0 1 10,0-1 7,-2 0-6,2-1-6,-2-1-17,1 0-11,0-2 29,0 0 10,0-1 40,0 0-23,0 0-6,0 3-10,-1 0-18,0 1 7,-1 1-12,-1 1 0,1-2-12,-1 1 12,0 0-11,0-1-11,0 2 5,1-3-11,2 1 11,-2-1-11,2-2 0,0 0 0,0-1 6,0-2 5,0 0-5,0 0 10,0 0 1,0 1 6,-1 0 5,1 0 5,-1 0 1,-1 0 11,1-1 17,-1 0 5,1-1-5,0 1-6,-1 0-23,1-1-10,-2 0-1,1 0 1,-2 0-7,2-2 12,-2 1 0,0-2 0,0 0 23,-1-1 5,0 0 5,0 1-21,-1 0 10,-1 2-16,0-1-1,0 2-5,-1 0-5,0-1-1,0 1 6,-1 1 6,0 0 5,1 1 17,-1 1 5,1-1 23,1 1 12,-1-1-7,1-1-16,0 0-17,1-1-28,1-2-22,0-1-1,0-3-38,0 1 10,0-6-16,0 0-56,0-6-101,1-3-191,1-1-206,-2 0-343,2-1-330,-2 0-890,1-2-1894,0-3-3976,-1-2 8026,1-1 0,-1 3 0,1 2 0</inkml:trace>
  <inkml:trace contextRef="#ctx0" brushRef="#br0" timeOffset="110566">8669 4840 17641,'-38'31'577,"5"-1"-370,23-8-22,-1 0-39,2-1-28,0 0-28,2-3-29,1-1-16,1-1-6,1-1-28,1-2-11,1 0-11,1-3-17,0-3-17,1-2-11,0-2-11,0-1-57,0-1 152,1-1 79,0 0 89,2-2 45,1-1-22,1-3-46,3-3-61,1-3-33,3-4-18,2-3-10,1-3-1,1-3-22,-1-1 0,0-2-17,0 2-11,-3 3 17,-1 4-6,-2 4 12,-3 6 10,-2 4-5,-1 3 23,-2 1 55,1 1 62,0 0 5,1 1 1,3 2-56,1 2-18,3 3-27,1 1-28,1 2-39,2 1-102,0 1-116,2 2-214,1-1-285,0 0-645,2 0-1130,0-1-3631,-2-1 6117,-3-2 0,-6-5 0,-4-3 0</inkml:trace>
  <inkml:trace contextRef="#ctx0" brushRef="#br0" timeOffset="111399">8809 6913 17916,'-9'-53'1048,"2"10"-869,7 43 997,0 0-1014,0 1 45,0 1 34,2 1-23,-1 1-10,4 2-18,-1 1-22,3 2-11,0 0-28,1 2-29,0 1-32,0 0-23,1 0-17,-1-1-17,1 1 12,-1-2-12,-1 0 6,1 1-17,-1-2 11,0 1-5,-1-1-1,1-1 1,-2-1-23,0-1 11,0-2-5,-1-1 6,-1-1-1,-1-2-5,0 0 5,-1 0 23,0 0 134,0 0-162,-1 1 11,1-1 6,0 1-1,0-1 6,2 0 1,-2 0 21,2 0 34,-1 0 85,1-2 10,1-1 0,0-4-38,1-3-74,1-2-16,0-4-18,1-2 1,0-3-22,2-2-18,0-3-61,0-1-78,-1 0-141,1 0-212,-1 3-298,0 2-497,0 4-931,-2 4-1086,1 3-4755,-3 4 8082,-1 3 0,-1 3 0,-1 0 0</inkml:trace>
  <inkml:trace contextRef="#ctx0" brushRef="#br0" timeOffset="112007">9554 5772 21763,'39'-39'740,"-6"7"-577,-21 24 5,-2 1-34,2 1 12,-2 2-34,1 0-45,0 2-22,-1 0-6,-1 2 0,0 0 23,-1 0 22,-1 1 11,0 3 6,-1 3-6,-1 3 0,-1 5-33,-2 4-34,-1 4-17,-1 5-39,-3 4 0,-1 3-11,-4 1-6,-2 2-22,-1 1 5,0 0 6,-1 0 6,-1 0 50,1-2-17,-1-2 6,2-4-6,1-4-17,2-5-16,3-6-17,1-5 11,3-4 11,0-3 62,2-3 50,1-1 73,3 0 34,3-1 22,4-3 0,3-5-56,4-5-6,2-4-56,3-4-27,3-2-18,1-2-44,2 1 0,2 3-28,-1 2-79,0 2-179,-1 5-291,-1 1-448,-1 3-768,-2 3-1489,-3 3 3293,0 2 0,-12 1 0,-2 0 0</inkml:trace>
  <inkml:trace contextRef="#ctx0" brushRef="#br0" timeOffset="114838">6059 6820 15709,'21'-16'23,"-2"1"-23,-14 11 0,1-1-34,0 1-95,1-1-123,-1 1-180,1-1-296,0 1-308,-1 0-331,1 1-16,0-1-1580,0 1 1294,-1 0 1669,0 0 0,-4 2 0,0 0 0</inkml:trace>
  <inkml:trace contextRef="#ctx0" brushRef="#br0" timeOffset="115116">6362 6541 18352,'53'-53'-492,"-8"9"307,-37 41-62,-2-1-100,2 1-146,-2-1-179,1 0-202,0 0-285,-1-1-331,1 0-61,0 1-377,1 0-1247,-2 1 3175,0 1 0,-3 1 0,-1 0 0</inkml:trace>
  <inkml:trace contextRef="#ctx0" brushRef="#br0" timeOffset="115306">6595 6308 8657,'13'4'6116,"-3"-1"-6216,-10-3-102,0 0-173,38-36-303,-24 24-347,30-27-319,-32 33-51,0 0-1556,0 1 1987,0 0 964,-3 1 0,-4 1 0,-2 2 0</inkml:trace>
  <inkml:trace contextRef="#ctx0" brushRef="#br0" timeOffset="115514">6921 5981 12617,'52'-58'-3299,"-8"9"2279,-31 40-620,1-1 721,-2 2 919,-2 0 0,-5 5 0,-2 0 0</inkml:trace>
  <inkml:trace contextRef="#ctx0" brushRef="#br0" timeOffset="115706">7201 5678 13026,'70'-65'-3332,"-12"9"1858,-41 45-1007,-2 0 2481,-1 2 0,-7 4 0,-3 3 0</inkml:trace>
  <inkml:trace contextRef="#ctx0" brushRef="#br0" timeOffset="115949">7644 5306 10898,'55'-47'-249,"0"0"0,-13 10 1,-7 7-1,-15 16 0</inkml:trace>
  <inkml:trace contextRef="#ctx0" brushRef="#br0" timeOffset="116122">7993 4979 15832,'44'-42'-835,"-1"-1"1,-3 3 0,-7 10-853,-16 21-267,-1 0-1995,-1 1 3949,-5 2 0,-4 3 0,-3 1 0</inkml:trace>
  <inkml:trace contextRef="#ctx0" brushRef="#br0" timeOffset="116281">8249 4746 14701,'4'3'-1171,"0"-1"0,-4-2 1,0 0-1</inkml:trace>
  <inkml:trace contextRef="#ctx0" brushRef="#br0" timeOffset="118537">8273 4537 23999,'-16'-10'95,"4"1"-50,8 6 27,1 0-16,0 0 0,-1-1-5,1 0 5,0 0-6,1 0 12,-1-1-1,0 0-10,-1-1 10,1 1 1,-1 0-17,0-1 5,-1 1-11,1-1 6,-1 0-22,0 0 38,0 0-33,-1 0-11,1 0 5,-1-1-16,0 1 11,0-1 0,0 1-1,0-1-16,-1 1 12,1-2-1,-1 2 6,0-1-6,1 0 6,-1 0-12,0 0 6,0-1 12,0 1-12,-1-1 6,0 1-6,0-1-5,0 1-1,0 0 6,1 1-5,-1-1-17,0 1 16,0-1 1,0 1 0,0-1 10,0 0-4,0 1-1,0-1 1,1 0 4,1 0-10,-2 0 11,2-2-6,-1 2 0,1-2 12,0 1-1,0 0 6,0 0-28,0 1 22,0 0 1,0-1-1,1 2 17,0-1-27,-1 1-1,1 0 0,0 1 6,0-1-6,1 0 0,-1 1-5,0-1-6,0 1 0,-1-1 11,0 1-5,1 0-6,0 1 0,-2-1 0,2 0 0,-2-1 16,2 1-16,0-1 12,-2 1-12,1-1 11,-1 1-6,1-1 1,-2 1 0,1-1-6,0 0 5,-1 0 1,1 0 5,-2 0-17,2 0 12,-1 0-9837,1 0 2555,1 0 7378,0 0-7,0 0-5,1 0-73,-1 0 162,1 1-173,0 0-90,0 0-16,0 0 87,0 0-69,0-1 62,0 1 68,-1-1-215,1 0 189,-1 0-206,0-2 195,0 0-11,-1 0 111,0-1 7,1 0 87,-2-1-49,2 1 13,-2-2-6,0 1-100,1 0 69,-1 0-83,1-1 57,0 2-254,0-2 280,-1 2-235,1-1 137,0 1-108,1 0 121,-2 0-115,2 0 38,-1 0 105,1 0-89,0 0 145,1 0 5,-1 1 46,3 0 137,-2 1-96,1 0 17,0 1-226,-1-1-21,1 1-30,-1 0-169,0 0 109,1-1-316,-1 1 271,0 0-308,0 1 326,-1-1-28,0 1 296,-1 0-67,1 0 109,0 2 162,0-2-122,0 2 398,1-1-253,0 1 102,1 1-235,-1-1 8,1 1-49,0-1-393,0 0 451,1 0-715,-1 1 509,1-1-546,0 1 255,0-1-101,-1 0 293,1 0-117,-1 0-246,0-1 302,-1-2-355,0 2 558,0-2-295,0 1 248,1 0-519,-1 0 10304,1 1-2187,0 1-7737,1 0 52,1 0-154,-1 0 77,1 0-78,-1 1 156,2 0 18,-1 0 23,0 0 0,1 0 6,0 0 5,-1 0-11,2 1-6,0 0-9825,0 1 3627,0 3 16034,1 0-2492,1 3-7343,0 0-1,1 0 6,-2 1-5,2 2-458,-1 1-936,0 0 1393,0 2 12,-1 0-6,0 0 0,0 1 6,0 0-1,1 1-5,-1-1 0,1 0 0,-1 1-5,2-3 10,-2 2-5,2-1 0,-2-1 0,1 0-5,-1-1 5,1-2 0,-1 0 0,1 0 0,-1-1 0,1 0 5,-1-1-5,1 0-17,-1-1 17,0 0 0,0 0 12,0 1-12,0-1-6,-1 0 17,1-2-16,-1 0 5,1-1 5,-1 1-10,0-1-7,0 0 12,0 0 0,0-1 51,0-1 129,0 2-152,1-2 33,-1 0 219,2 0-263,-2 0 22,1 0-33,0-1 22,-1-1-28,0-1 5,0-1 1,-1-1-12,0-1 12,-2 0 0,1-1-1,-1 0-10,1-2 10,-1 0 1,0-1-17,-1-1 11,1-1-6,-1-1 6,1 0-6,1-1 18,-1 0-7,0 1-5,0 0 11,0 0-16,0 1 10,0 0-5,0 1 12,0 0-7,0 1-16,0 1 11,0 0-11,1 0 11,-1 1-6,1-1 1,1 2-1,-1-2 23,1 3-23,0-1 6,1 1 0,-1 0-5,1 2 5,-1-1 0,0 2 0,0-1-17,1 2 11,-1 0 6,1 0 0,0 1 11,0-1-11,0 1-5,0 0-1,0 0 6,0 0 6,0 0-6,0-1 5,0 2-5,0-1 0,0-1 12,0 2-12,0-1 0,0 0-292,0 0 259,1 1 33,1 0 0,1 0 5,3 0 12,-1 0-11,2 0-1,0 2-5,2-1 23,1 0-12,0 1-5,2-1 16,-1 1-44,3-1 27,-1 1 1,0-1-1,0 1 18,0-1-12,2 1 6,-2-1-6,2 0 6,-2 1-6,1-2-11,-1 0-6,0 1 23,-2-1-22,0 1 10,-1 0-5,-2-1-33,1 1 38,-2 0 1,-1 0-6,0-1 11,-1 1-11,-1-1 0,0 2-9831,-1-2 4644,0 0 6456,0 1-55,0-1 325,-1 1-423,0 0-23,0-1 364,0 1-1949,0 0-75,1 1 69,1-1 212,0 1-596,2 0 905,0 1-284,2-1-59,2 2 635,0-1-223,0 1-13,-1-2 1,-4 0 0,-2-2-1</inkml:trace>
  <inkml:trace contextRef="#ctx0" brushRef="#br0" timeOffset="124237">6781 6680 19042,'11'-26'1137,"-3"3"-812,-8 19-23,0 0 11,0 0-33,0-1-11,0 0-11,0-1-39,0 1-12,0-1-28,-1 0-11,-1 0-22,1-1-6,-1 0-17,0-1-16,0-1 16,0 0-22,-1-1 5,0 0 0,0-1 12,-1-2 11,1 2 5,-3-3 12,1 0-23,-1 0 0,-1-1-5,0-1 5,0 1-17,-1 0 12,0-1-12,-1 1-33,0-1 22,-1 1-22,0 0-11,-2-1-1,0 1-4,-1 0-7,0 0 1,-2 0-6,0-1-17,-1 0 11,-1 1 6,0-1 11,-2 0-6,0 0 0,-1 0-22,-2 1-5,0 1 16,-2 0-28,1 0 12,-2 1-12,0 1 11,-1 2-11,0 0-5,-1 1 5,1 0-22,-2 2 22,0 0-5,-1 2 11,-2 1 5,1 1-11,-1 0 6,2 1 28,-12 1-28,11 0 5,-7 0 0,14 1-16,2 0 16,2 0-10,3 0 10,-3 0-22,7 1 6,-2-1-1,8 1-5,0-1 0,3 0-11,1 0-34,1 0-1092,1 0 756,0 1-39,0 1-106,1 2-275,2 2-410,2 0-580,1 3-1178,1 0-3332,-1 0 6301,-1-1 0,-2-3 0,-1-2 0</inkml:trace>
  <inkml:trace contextRef="#ctx0" brushRef="#br0" timeOffset="125050">5919 5842 23209,'-22'-6'6,"1"5"-12,7 8 17,-1 1 0,-2 2-11,-1 0 17,-1 0 6,0 0 10,-1-1-5,-1-1 45,2 0 11,0 0-6,1 0 23,1-1-34,0 0 12,0-1-1,3 0 23,-1 0-23,0 0-5,1-1-22,1 1-18,-1-1 18,3 1 5,-2 0 5,3-2-16,0 2 11,2-3-22,2 1-29,2-1 6,1-1-33,3-1-6,-1 0 11,1-1 17,0 1-5,0 0 5,0 1 0,1 1-17,1 0 11,1 0 1,1 0 5,0-1 0,1 1 0,0 0 11,2-1 0,0 1 6,1-2-6,1 2 0,1 0-5,1 1 22,1 1-28,-1 0 5,2 1-5,-2 0-33,2 2 33,-1 0 5,2 1-5,-1 1 17,0 0-11,1 2-6,0-2 5,0 1 7,1-1-1,-1-1-11,1-1 11,-2 1 11,0-3-22,-1 1-11,-1-1-39,0-1-141,-3-1-111,1 1-258,-2 0-403,0-1-572,-2 1-1294,0 2-3859,-2 0 6688,-2 0 0,0-4 0,-1 0 0</inkml:trace>
  <inkml:trace contextRef="#ctx0" brushRef="#br0" timeOffset="195632">5453 8615 24755,'23'76'151,"-2"-12"-112,-15-46-5,1 0-23,-2-1 0,0-1-5,-1-1-29,0 0-22,-1-3-27,-1 1-80,1-3-105,0 0-152,-1-1-246,1-2-320,-1 1-526,1-3-1003,-2 2-1193,0-2-4530,-1-1 8227,0-2 0,0-1 0,0 0 0</inkml:trace>
  <inkml:trace contextRef="#ctx0" brushRef="#br0" timeOffset="195799">5500 8451 20683,'5'13'929,"0"-3"-1539,-5-10-2667,0 0 0,0 0 0</inkml:trace>
  <inkml:trace contextRef="#ctx0" brushRef="#br0" timeOffset="196155">5709 8941 23416,'22'-26'476,"-2"1"-302,-12 5-1,0-1-10,-1 1-34,1-1-45,0 1-17,0 1-34,1 0-16,2 1-11,1 0-1,1 0 1,3 2-12,0 0 6,1 2-16,1 1-35,2 2 46,0 2-1,0 2-19,17 39 0,0 11-59,-12-17-121,11 20 0,-8-2-25,-27-25-112,0 0-139,-1-3-113,0-3-174,0-2-312,0-3-623,0-2-940,0-1-4335,0-2 6978,0-1 0,0-1 0,0-1 0</inkml:trace>
  <inkml:trace contextRef="#ctx0" brushRef="#br0" timeOffset="196495">6339 8009 23920,'-15'56'199,"0"0"1,1-3 0,4-7-71,10-9-39,1 3-29,2 1 23,6 26 0,5 19 0,-3-14-106,-1-1-642,2 1 1,2 11-1,-7-35 586,-6-45 547,-1-1-693,1 1 161,-1-1-508,1 0-274,-1 0-355,0-1 450,0 1-1872,0-1-655,0-1 0,0 0 0</inkml:trace>
  <inkml:trace contextRef="#ctx0" brushRef="#br0" timeOffset="196766">6012 8428 24083,'52'-25'242,"0"0"1,-4 2 0,-4 4-171,1 9-770,1 2 676,2 0-124,0 2-240,-2 2-231,-3 1 617,25 8 0,-40-4 0,16 6 0</inkml:trace>
  <inkml:trace contextRef="#ctx0" brushRef="#br0" timeOffset="197315">7084 8475 23198,'-25'27'134,"4"-4"-106,17-13-11,1 0 5,0-3-5,3-1 6,-1-1-7,1-1 7,1 0 16,0-2 39,2 0 34,1-1 6,2-1-17,0 0-45,3-2-11,0-1-12,2-2 1,0-3 11,0-1 5,1-1 0,-2-1 18,-1 1 21,-1-1 34,-1 1 51,-2-1 5,-1 0 0,-3 2 6,0 0-39,-2 2 0,-1 1-51,0 1-28,-3 2-33,1 2-28,0 0-1,-1 1-22,0 2 1,0 1-18,-1 2-16,2 2-46,1 1-67,0-1-117,3 1-179,-1-1-297,2 2-481,1-1-858,1 1-1731,2 1-4850,-1-1 8676,0-1 0,-2-4 0,0-1 0</inkml:trace>
  <inkml:trace contextRef="#ctx0" brushRef="#br0" timeOffset="197922">7201 8848 24228,'-41'12'45,"8"1"-39,29-6-6,1 0 0,0-1-12,2 0 1,-1-1 11,2-1-17,0 0 29,0 1-1,0-2-6,0 1 29,1-2 28,1 0 44,1-2 45,0 0 40,1 0-23,1-1-34,1-1-28,1-2-16,0-2-5,0 0 27,0-1 22,-1 1 17,-1 1-5,-2 0-23,0 1-33,-2 1-23,0 1-28,-1 1-28,0 1-61,-1-1-6,0 1 0,-2 1 22,-2 1 34,-1 3 0,-1 2 6,-1 2-1,0-2 1,0 2 0,1 0-6,1 0-12,1 0 1,1-1 11,1 1 0,1-1 0,2 0 0,0-1-17,0-1 12,0 0 5,2-3 17,0 1 33,2-3 23,-1 0 28,1-1 5,-1 0-11,2-2-5,0-1-17,1-4-23,0-2 23,1-1-17,-1 0-6,-2-1 17,1 0-11,-3 1 12,0 0 10,-1 0-16,0 2-18,-1 0 1,-1 1-22,-1 2-12,-1 0-28,0 3-56,-1 1-50,1 0 0,-1 2-28,-1 2-29,0 2-83,-1 3-179,2 3-253,-2 0-420,4 1-721,0 1-2019,2 0-5195,0 0 9050,2-4 0,-1-4 0,0-2 0</inkml:trace>
  <inkml:trace contextRef="#ctx0" brushRef="#br0" timeOffset="-190514.73">4964 9663 19216,'-2'35'571,"0"-4"-459,-1-15 5,0-1-27,0 1-6,2 2 6,-2-1 10,1 1 24,1 0 4,-1 0 18,2 3-12,-1-1-22,1 2 0,0 0-33,0 1-18,0-1 1,0 1-12,0-2 1,1 0 5,1-1-6,0-1-16,1-2 5,0 0 0,0-2-5,0 2-6,0-3-6,0-1-11,0 0 6,-1-1 5,1-1-16,-1 0 11,0-4-17,0 1 5,-1-3-5,1 0 6,-1-2 5,-1-1-11,1-1-4542,-1-1 2738,2 1-430,-2 1-3967,3 2 6201,-2-1 0,0 0 0,-1-2 0</inkml:trace>
  <inkml:trace contextRef="#ctx0" brushRef="#br0" timeOffset="-189773.73">4871 9593 16437,'-19'26'319,"2"-3"-190,8-10-6,0 1-27,1 0-12,-1 0-17,0-1-6,0 0 1,0-1 0,0 0 5,2-1-17,1-3 1,0-1-12,2-1 0,1-2 34,2-1 22,0-3 1059,1 1-930,2-4-84,-1 0-78,3-4-12,1-2 12,1-2-23,3-1-11,0-2 0,2-2-11,0-1 28,1 0-6,0-2 28,0 2 34,1-1 17,-1 2 16,0 1 12,0-1-12,0 2 12,-2 1-35,0 1-4,-1 2-23,-1 0-34,-1 2-11,-1 2-16,-1 1-18,0 2-10,-2 1 5,1 2-11,0 0 16,0 1 6,2 2 17,1 2-11,2 3 6,0-1-18,1 3-27,3-1-85,0 0-195,1 0-342,1 0-639,-1 0-1086,0 1-7184,-2-2 9553,-1 0 0,-7-4 0,0-1 0</inkml:trace>
  <inkml:trace contextRef="#ctx0" brushRef="#br0" timeOffset="-188725.73">4870 10292 19764,'-12'-13'706,"0"3"-516,11 9-33,-2 1-11,1-1-29,-1 1 1,0 0-12,0-1-22,-2 1-22,0 0-12,-1 0-5,-2 0-17,-1 0 11,-1 1-5,-1 1 11,1 1-17,-1 0 16,0 1-16,1-1 6,-1 1 16,0 0 29,-1 1 27,0-1 29,-1 1 5,0 0-11,0-2 11,0 0-22,1 0-17,0-1-12,0 1-10,0-1-12,0 0 0,-1-1 0,1 1-5,0-1-12,0 1 12,0-1-23,0-1 6,1 1-6,-1-1 0,0 1 6,-1-1 5,1 0 6,-1 0-5,0 1-1,1-1-11,-1 1 1,0-1-1,1 2 0,-1-2 17,1 3-6,0-2-5,0 2-6,1-1-16,-2 1-6,1-1 11,-1 2 5,1-1 18,-1 1 10,0-1 6,0-1 1,0 1 4,1-1-16,-1 1-5,1 0 10,1 0-10,-1-2 16,2 1-5,1-1 5,0-1-6,1 1-5,1-1 6,1 0-17,1-1 0,0 1-6,1-1-22,1-1 5,0 1-11,-1 1 0,1-1-11,1 1 12,0 0-24,1 0 1,0 0-90,1 0-935,-1-1 801,3 2-50,0 0-35,1 0-60,1 2-74,0-2-90,1 1-167,1-2-174,3 1-252,0-1-347,3 0-426,1-1-476,2-1-5431,2-3 4529,-2-1 3288,-1 1 0,-7 2 0,-3 1 0</inkml:trace>
  <inkml:trace contextRef="#ctx0" brushRef="#br0" timeOffset="-188389.73">4265 10246 19910,'-13'-18'487,"2"4"-380,6 14-23,1 0-17,-3 1-11,-1 1-6,-2 3-11,-1 2-5,-2 2 11,-1 1 16,-2 2 34,0 0 34,0 1 11,-1 0-5,0 1-18,1-1-10,1 0-23,1 0-23,1-1-10,1 0-35,2-2 7,1 2-12,2-2 0,0-1-5,3 0-1,0-2-10,3-1 5,-2-2 0,3 1 0,0-1 11,0-1 11,0 0 34,3 0 46,0 1 66,3-1 56,3 0 17,2-2 5,5-1-55,2 0-68,5-2-39,2-2-56,4-2-56,2-1-118,1 1-246,0 2-471,-3 2-744,-2 1-1457,-4 7-4856,-6-1 7920,-4 5 0,-7-4 0,-4-2 0</inkml:trace>
  <inkml:trace contextRef="#ctx0" brushRef="#br0" timeOffset="-183106.73">6199 11364 16404,'17'-49'1271,"-3"8"-834,-7 31-29,0 0-37,1-1-30,1 1-27,0 0-45,1 0-28,0 0-45,0 0-28,1 1-17,0 1-62,-1 0 6,1 2-22,-1 1-22,0 0 5,0 2-12,0-1 7,0 3-6,0 0 5,-1 1-5,1 0-6,-2 1 17,1 1 6,-1 1 10,0 2 12,-2 1-5,0 1-1,-2 2 6,-1 0-17,-1 2-11,-1 2-16,-1 2-1,-3 3-6,0 1-10,-5 2 10,0 1-16,-2 2-11,-1-1 11,-2 1-12,1-1 6,-2-1 1,3-2-12,-1-2-17,3-3-6,1-2-27,3-4-28,2-1-18,1-3 12,1-1 17,1-2 22,1-1 34,2 1-11,2-1 16,2 1 6,2-1-11,1 0 17,1-1-6,3 0 0,-1 2-17,3 0 6,-1 2-6,0 0 6,0 2 22,-1 3 6,0 1 5,-1 3 12,-1 1 5,0 3 0,-2 1 17,-1 1 11,-3 1 23,-1 0 27,-2-1 35,-1 0 39,-1-1-1,-4-2 1,-2 0-23,-3-2-45,-4 0-17,-2-1-22,-2-2 0,-1 1-5,-3-3-12,1-1-28,-3-2-11,-1-3-17,1-2-11,-1-1-39,1-3-67,3 0-96,2-3-201,3 0-416,4 0-816,4 2-1367,2 0-3870,3 2 6872,1 0 0,0 2 0,0 0 0</inkml:trace>
  <inkml:trace contextRef="#ctx0" brushRef="#br0" timeOffset="-186004.73">5546 10456 13564,'19'-58'1876,"-4"12"-1411,-14 42-67,0 2-62,-1 0-79,1 1-83,0 1 50,-1-1-50,1 1 72,0 1 45,1 1-16,1 2-29,1 3-16,1 2-50,0 3-29,0 1-28,0 3-28,0 2-11,1 0 6,0 3-1,0 0-5,0 1 6,1 1 5,-1-1 12,1 1-7,0-1-4,1 1 4,0 1 1,1 1 39,-1 1 22,-1 0 12,-1 3-12,0 0-5,-3 1-17,0 0 0,-2 3 6,1-1-1,-2 2 12,0 1 0,0 1 12,0 1-24,0 0-10,0 0-18,-1-1-16,1-2-17,-1 0-22,1-2-29,0-1-16,0-1 6,2-1-12,-1 1 0,3-1 17,1 0-22,-1-1 16,2-2-5,-1 1 11,0-1 5,0 0 18,-1-1 22,-1 1 16,0 0 29,0 1 5,-2-1-17,0 2-27,-1-1-1,0 0-5,0 0-6,0 0 6,-1-1-34,0-1-11,-1 0 6,1-1-17,-2 0 16,1 1-10,0 1 5,0-1-12,1 2 7,0-3-6,0 1-1,1 0-4,0 0 10,0 2 0,-1 0-5,1 2 17,-1-1-17,0 0 11,0-1 11,-1-2-6,1-1 7,1-1-12,0-3-6,0-1-22,0-2 11,0 0-5,0-4-1,0 0 7,0-1-12,0-2 11,0 0-6,0-1 1,0 2-6,0-1 6,0 1 5,0 1 0,0 2-11,0 0 0,0 2 0,0-1-6,0 3 18,0-1-12,1 2 5,0-2-5,0 1 0,1-1 6,1-2-1,-1-2 1,1 0-6,-2-1 0,2 0 0,-1-1 0,0-1 11,-1 0-11,1 0 0,0 0 6,-1-1-6,1 1 0,-1-3-6,1 2-5,-1-2 11,1 0 0,-1-1 0,1 1 6,-1 0-23,-1 0-11,1 2-28,-1-1-67,1 1-85,-1-1-167,1 0-207,-1-1-275,0-1-437,1 0-672,-1-3-1098,1-1-2671,-1-1 4183,0-1 1,0 0-1</inkml:trace>
  <inkml:trace contextRef="#ctx0" brushRef="#br0" timeOffset="-185198.73">5546 10409 15165,'-30'17'522,"3"-2"-237,22-7 18,-2 2-6,-1 2-1,-3 3-21,1 3-34,-2 2-45,1 2-56,-1 2-51,1 0-50,2 1-5,0-2-23,2 0-11,1-2 0,1-3-11,1-4-6,1-2 0,1-4-16,2-3 5,-1-2 22,1-2 275,0 0-17,3-4 11,0-2-44,4-5-95,0-5-52,1-4-16,2-4-16,2-4-12,0-1 0,0-2 0,1-1 16,-1 0 7,0 1-1,0 2 6,-1 1 17,-1 3 17,-1 3 16,-1 2 0,-1 4-27,-2 5-23,0 0-17,0 4-11,-1 0-17,0 2 0,0 0 12,0 1 22,1 1 44,0 1 96,0 1 56,2 0 67,-1 1 22,3 2-28,0 2-16,3 3-28,0 2-17,4 0-28,0 1-39,4 0-57,1 2-55,1 0-23,0 0-17,0-1-27,-1 1-62,-1-1-174,-1 0-298,-2 0-480,-2-1-689,-3 2-1434,-1 0-4101,-4 0 7243,-3-2 0,-2-5 0,-1-2 0</inkml:trace>
  <inkml:trace contextRef="#ctx0" brushRef="#br0" timeOffset="-184173.73">5593 12832 18716,'-1'-44'1827,"1"9"-1379,0 33-96,0 1 747,0 1-926,0 2 18,1 2 5,1 4-45,2 3-56,0 4-39,2 2-22,2 2-12,1 1-5,2-1 33,0 0-38,2-2 16,1 1-6,0-2-33,-1 0 33,0 0-16,-1-2 5,-2-2-11,0-1 0,-1-4 6,-1 0-18,0-2 24,-2-2-24,0-2 1,-1 1 6,-1-2-12,0 0-28,-3 0-28,0 0-1367,0 0 959,0 0-186,0-3-240,2-2-264,0-4-291,1-2-252,0-1-111,1-1 99,1 0 321,-1-1 464,1 0 448,0 1 291,0 0 168,0 1 135,1-1 146,-1-1 179,0 1 234,0-2 164,0 0 133,0 1 74,0 0 50,-1 2 56,0 1 73,-1 3-51,-2 1-117,0 3-201,-1 1-225,-1 2 632,1 1-1057,-3 1-18,-1 2-5,-3 3 18,-1 6-24,-1 3-11,-2 5-33,0 3-17,0 3 5,-2 2-27,1 0-12,1 1-11,0-3-45,2-1 17,-1-5-17,3-4-11,1-3-17,2-5-100,1-2-90,1-4-163,0-1-2649,1-1 22,3 0-3786,-1-2 6783,3-1 0,-3 1 0,0 0 0</inkml:trace>
  <inkml:trace contextRef="#ctx0" brushRef="#br0" timeOffset="-192114.73">4777 13112 14029,'9'-14'1528,"-3"1"-961,-6 11 26,0-1-38,0 2-57,0-1-84,0 2-100,0-1-68,0-1-38,0 2-51,-1 0-50,-1 0-51,1 0-45,-1 0-28,-1 0 6,-1 2 16,-1 0-10,-1 4 10,-1 0-5,0 3-5,-2-1 5,1 1 0,0 0 0,1 1-11,1-1 5,0 2 6,2-2 6,1 2 5,0-2 0,2 1 0,0-1 6,1 0 17,0 0-29,1-1 12,1 1 0,2-2-23,2-1 34,2 0 6,0-2-6,2-1 17,1-1-6,0-1 22,2-1 1,0-2 5,1-2 62,10-13-73,-9 5-17,7-9 17,-12 10 11,-2 1-5,-2 0 39,-1 1 0,-2 0-1,-1 1-27,-2 1 6,0 0-7,0 0-10,-3 1 22,0 1-34,-3 1-11,-1 1-11,0 2-16,-2 0-1,0 1-6,-2 0-5,-1 1 0,0 1-5,-1 3-1,0 1-5,0 1-11,1 2 16,1-1-5,1 1 0,1 0 22,1 0-22,1 1-12,1-1 12,3 0-6,0 1 6,1 1 11,1 0 0,1 0-11,2 1 22,1-2 0,2 0-5,3-1 11,1-1-1,1-2 1,2-1 6,1-3 10,1-1 6,1-1-5,-2 0 5,2-3 0,-2-2-11,0-4 0,-1-1 0,0-2-22,-2-1 16,-1 0 6,-1 0 12,-2 0 4,-2 2-4,-1-1-7,-2 2 6,-1 0-5,0-1 0,-3 3 5,0-2 0,-4 3 17,0-1-6,-1 3 6,0 0-11,-2 2-45,1 2 11,-1 0-11,-2 3-11,1 3 22,-1 2-22,-1 3 11,1 1-5,-1 2 5,2-1-12,2 0 7,2-1-12,3-2 6,1 0 0,2-2 5,1 0 0,0 0 1,2-2-1,1 0 6,3-2 6,2-1 11,0 0 5,3-2 6,-1-1 6,2-1 10,-2-2 7,0-2 22,-1-1 16,-1-1 18,-1 1 28,-3-1 16,-2 1 0,-1 0 17,-1 0-22,-2 1-17,-2 0-12,-3 1-27,-2 2-23,-1 1-17,-1 1-27,-3 2-6,1 3-23,0 2-22,1 2-50,2 1-158,3 1-256,2-1-489,4 1-968,1-2-1764,5 1-4745,1-3 8458,3-2 0,-4-2 0,-2-1 0</inkml:trace>
  <inkml:trace contextRef="#ctx0" brushRef="#br0" timeOffset="-181355.73">5127 12693 18033,'-14'-24'1485,"2"4"-1082,8 16-39,1-1-39,-1 0-34,0 0-11,-1-1-62,1 1-27,-1-1-34,1 0-57,0 0 7,-1 0-12,1 1-5,-2 1 0,0 0-23,-1 0-5,0 1-23,-1 0 11,0 0-16,-1 0 16,-1 0 12,-1 0 11,0 1 22,-1-1-11,-1-1 6,0 1-23,-2-1 17,1 0 0,-1 0 0,-1 0 5,0 1 1,-2-1 0,1 1 5,-2 1 6,0 0-23,-1 0-5,0 2 0,0 0 5,-1 0-16,1 0-12,-1 1-16,-1 1-29,-1 3 6,-1 1 12,-1 2-6,-1 2 5,-1 1-11,-1 1 12,0 2-1,0 1 34,-1 2 0,3 0 17,0 3-6,1-1-28,1 2 6,1-2-6,0 1-11,0 0 6,1-1-12,1 1 1,1-1 10,1 0 6,1 1 6,0 1 11,0 0 6,1 2 11,1-1-23,0 1-11,1 2-5,1-2-12,1 1 12,1 0-1,-1 0-5,1 0-16,1 0 10,0 0-5,3-1 0,0 0 17,2 0-17,2-1-1,0 1 1,2-2-22,-1 1 21,3-2-10,-2 0 11,2-1-6,-1 1-5,1-2-1,0 0-5,0-1 0,0-2 11,0-1-5,0-2 5,0-1 12,0-2-12,0-1 0,0-2 11,0-2-5,0-2 17,0 0 5,0-2-980,0 1 593,2-2-38,-2 1-12,2-1-27,-1 1-29,1-1-5,0 0-23,1 0-118,1 0-284,0-1-606,1 0-1003,0-1-1438,0 0-2763,1 0 6694,-2 0 0,-1 1 0,-2 2 0</inkml:trace>
  <inkml:trace contextRef="#ctx0" brushRef="#br0" timeOffset="-180707.73">3752 13322 19591,'-55'-73'1506,"10"15"-1075,45 55-78,0 0-55,0 0-52,0 0-56,0 2-44,0-2-62,0 3 6,0-1-34,2 1 28,-1 0 11,2 1 22,1 2 7,0 1 4,1 2-10,-1 2-6,1 0-28,0 3-17,0 0-11,1 1 6,-1 0-12,1 0 6,0 2 17,0-1-11,0 3-1,0 0-5,1 0-5,-1 2-12,0 0 0,0 2-11,0 0 0,0-1 0,0 0-6,0 0-5,0-2 6,0 0-1,0-2 17,0 1 0,1-2 6,-2 0-17,1-1 23,-2 0-7,1-2 1,-3-1-11,2-1-6,-2-2-11,0-2-1,-1-1 24,0-1-18,-1-1 0,1-2 29,0 1-18,-1-1 7,1 0 4,1 0 1,-1-1 12,2-1-1,1-1-17,2-1-17,0-2-5,3-3-11,0 0-1,1-2 23,1-1-16,1-1-7,2 0 6,0-1-22,2 0 28,-2 0-6,1 0 12,-2 1-12,1 0 0,-2 2 0,1 0-5,-2 1-1,1 0-5,0-1 0,-1 1 0,-1 0 12,0 2-7,-2 0-5,0 1-11,-1 2-17,-3 1-45,1 1-50,-3 1-79,0 1-117,-1 1-129,-1 2-168,1 1-247,-1 2-426,0 4-984,-1 1-1530,-1 4-4644,-1-2 8447,-1 0 0,2-6 0,0-3 0</inkml:trace>
  <inkml:trace contextRef="#ctx0" brushRef="#br0" timeOffset="-173823.73">8436 9407 18011,'-36'10'829,"6"-2"-616,19-6-22,2-1-12,-1 0-34,0 1-16,0-2-11,0 0-6,-1 0-6,0 1 6,-1-1-11,1 2-17,-2-2 11,2 2 6,-2-1 16,0 1 12,0-1 28,-1 1-11,1 0-1,-1 0-10,1 1-12,1-1-28,1 0 0,1 1-22,1 0-11,0 0-1,1 1-16,1-1-17,1 0 6,1 0-6,1 0 0,1 0-6,0-2 6,2 2 18,0-2 4,1 1 34,0 1 17,0 2 5,0 1 12,0 2 11,1 0-17,0 2 5,2 0-5,1 0-5,1 0 5,0 1 0,0 0-6,2 0-16,-1 1-23,2 1-22,-2 0 11,1 1-23,-1 2 23,1 0 0,-3 3-11,2 0-6,-2 2-11,1 2 11,-1-1 1,1 3 16,0 1-17,1-1 0,0 2 11,-1-1 6,1 1 0,-1-1 0,1 0 12,0 1-18,-2-1 17,2 0 0,-1-1-11,0-1 12,0 0 16,1 0 5,0-1-5,0 1 23,0-2-46,0 1-22,0-1 12,0 1-18,-1 1 13,-1 1 4,0 1 1,-1 2-29,0-1 12,-3 2-6,2-1-6,-2 1 17,1-1-5,-1 1 5,0 1-5,1-1-12,-1 2-5,0 1 0,0 0 11,-1 1 0,-1 1 5,0 3 6,-2-2-11,1 0-22,1-3 22,-1 0 0,3-4 0,-1-1 28,1-3-22,0 0 10,0-3-10,0-1 5,1-1-16,-1-2-7,1 1 7,-1-2-12,1 0 11,0 1-16,-1 1 5,0 2-22,0 1 22,0 2 0,0-1 1,0 1 16,0 1-17,0-1 6,0 2 5,0 1-5,0 1-6,-2 0 6,1 0 5,-1-3 1,1-3 5,0-3 0,0-1-6,0-1 6,1-1-6,-2 0 6,2-1-11,-1 1 0,1-1 5,0 0-10,0 0-1,0 0 11,0 0-27,0 1 10,0-1 6,0-1-11,1 0 28,0-1-16,0 1-1,-1 1 6,1 1-1,-1 2 1,1 1 6,-1 3-12,0 2 6,0 2-1,0-1-4,0-2 4,0-2-16,0-4 0,0-3-5,0-2-6,0-2 22,1 0-6,-1-1 1,2 1-6,-1-1 6,1 1-1,-1 1 1,1-1 5,-1 2-11,0 0 0,0-1 0,1 0 6,-2-1 10,2 0-10,-1-2-6,0 1 0,0-3 0,0 2-6,0-2 6,1 0-5,-1-1 10,1 1-5,-1 0 6,0-1 0,0 0-1,0 0 6,0-1 1,0-1-7,0 0-22,-1-1 23,0 1-12,0-2-5,0 1 22,0 0-16,0 0-1,1 1 1,-1 1-1,1-1 6,-1 3 11,1-1 0,-1 0-11,1 1 0,-1-1-5,1 0 10,0 0 1,-1-1 0,0-1-1,1 0-10,-1-2 27,2 1-22,-2-1 6,1 0-1,0 0 1,1 0 5,0 0 23,3-1-12,0 0-5,4-1 5,1 0-11,2 0 12,3-1-12,1-1 6,2 0-12,0-2-5,2 1 28,-1-1-33,0 1-6,-1 1-12,-1 1-38,0 0-46,-3 3-44,-1-1-79,-1 1-117,-2 2-134,-1 2-203,-2 2-296,-1 3-426,1 0-913,-2 3-1624,1-1-4784,-2-1 8727,1-1 0,-3-5 0,0-1 0</inkml:trace>
  <inkml:trace contextRef="#ctx0" brushRef="#br0" timeOffset="-170839.73">9042 9500 20453,'12'-24'1008,"-2"4"-773,-10 19-128,0 0-107,0 5 67,0 1 22,0 6 7,0 3 16,-1 4-28,0 3-11,0 3-22,0-1-29,0 2 6,0 0 6,0-1-18,1 0-4,-1 0-12,1-1-45,0-1-56,0 0-157,2-2-258,-1-1-380,4-2-744,-1-2-1167,2 0-783,1-2-3305,-1-3 6895,-2-1 0,-1-5 0,-1-2 0</inkml:trace>
  <inkml:trace contextRef="#ctx0" brushRef="#br0" timeOffset="-169797.73">8948 10525 19591,'-10'-15'493,"1"2"-314,6 13 6,1 0-6,-2 0-34,1 0-27,-2 2-23,0 1-11,-2 2 6,-1 3 5,-1 2 17,-2 4 5,-1 2 29,-1 4-34,0 2 0,0 3-6,0 1-33,1 1 46,2 0-19,3 0-16,1 1-11,3-2-34,2 0 1,1-1-7,2-2 23,2-1 6,4-3 39,2-2 27,2-3 18,2-3 16,2-4-5,2-2-11,3-3-23,2-4-17,4-4-33,2-6-11,1-4-23,2-4 11,-1-2-5,0-2 6,-3-2 33,-3-1-17,-2-1 34,-5 0-6,-3-1-6,-6 1-5,-3 0-22,-4 1 0,-2 0-40,-5 1-5,-3 0-6,-6 2-28,-4 2 0,-3 2 6,-3 3 0,-2 4-17,-1 4-17,0 3-95,1 3-101,0 3-117,2 5-196,2 2-253,3 5-325,2 2-576,6 2-1188,3 1-565,3 1-4095,3-4 7556,1 0 0,1-8 0,0-2 0</inkml:trace>
  <inkml:trace contextRef="#ctx0" brushRef="#br0" timeOffset="-168879.73">8879 11527 14813,'15'-16'975,"0"1"-735,-7 8-10,2-2 33,1 0 34,1-1 50,1 0 34,-1 0-6,1 0-33,0 0-45,2 1-62,-1-1-66,0 2-52,0 0-55,-1 3-51,0 0-17,-2 2-10,0 1-18,-2 1 23,1 1-6,-2 0 17,0 2 22,-1 1 18,-1 3 10,0 1 12,-2 2-1,1 1-10,-3 3 5,0-1-17,-2 2-17,0 1 1,0-1-23,0 1-12,-1-2 1,0 1 0,-1-2-11,2-1-23,0-1-11,0-2-6,0 0 6,1-4 6,1 1 33,3-2-5,0 1 27,3-3 18,0 1-1,4-1 12,0 0-18,2 0 7,1 2-1,1 0 17,0 1 1,-1 2 16,0 2 16,-1 1 18,-1 1 28,-1 1 16,-1 1 34,-3 1 39,-1 0 84,-4 0 45,-1 2 34,-2-1-12,-4 1-61,-2 1-45,-6 0-55,-2 0-18,-5-1-45,-3-1-10,-3 1-29,-4-2-22,-2 0-12,-3-1-10,0-2-7,-2-1-21,2-3-6,4-2-34,3-2-62,5-1-105,4-1-337,5 0-936,4 0-1058,4-1-879,3 1-5803,1-1 9197,3 2 0,-2 0 0,2 0 0</inkml:trace>
  <inkml:trace contextRef="#ctx0" brushRef="#br0" timeOffset="-167379.73">9414 9220 20285,'37'1'689,"-5"-2"-460,-17-2-44,1-1-50,3 0-40,0 0-45,3-1 1,0 0-29,1 0 6,0 2-17,0 0-5,0 0-1,-2 0 1,-1 1 0,-1 0-1,-2 2 1,-1-1-12,-2 1 12,-1 0-1,-2 0-5,-2 0 0,-1 1-5,-1 0 5,0 2 0,-2 0 0,1 0 0,-1 2 5,1 1 18,1 1-6,-1 1 11,1 1 5,2 0 6,-1 0 12,2 1-1,0 2 7,2 0 10,0 1 23,0 2 5,0 0 23,0 3-1,-2 2 18,2 1 27,-2 3 17,-1 1 6,0 5-23,-3 1-5,2 3 0,-4 1-11,0 2-1,-2 2-33,0 3-22,-2 2-34,0 2-400,-1 3 395,-2 2-23,-2 1 28,-1 3-40,-1-1 1,1 0 6,1-3 5,1-2 5,1-4 23,2-2 6,0-3-1,1 0 23,0 0-5,0-1-12,1 1-5,1 0-12,1-2-11,1 0 12,0 0-7,2-3 7,-2 1-1,2-2-4,-1 1-7,-1-3 6,1 1-6,0-4 6,-1 1-6,0-1 0,0 0 405,-1 0-416,1 0 17,-1-1-17,1-2 11,-1 1-5,1-3-6,-1 1-6,-1-1 6,1-1-5,-1 0-12,0-1 11,0 0-10,-1 0 4,1-2 18,-1 0-12,-1 0 1,0-2 5,0 2-11,0-1 5,0 2-5,0 0-6,0 0-11,0 0-11,0-1-6,0 0 11,0-2 18,0-1-7,0-2-5,0-1 0,0-2-5,1-2 5,-1-1 11,1-2-11,0 1 5,0-1-5,1 0 0,-2 0 12,2 1-46,-1 0 34,1 1 0,0-1-11,0 1 28,0-1-17,0 0 5,-1-1-5,1 0 17,-2 0-17,2-1-6,-1 0 12,0-1 16,0 0-22,0 0 0,0-1-5,-1-2-40,1-1 45,-1 1 0,1-2 0,-1 1 34,0-1-34,0 2 5,0-1 1,0 1-6,0 1-6,0 1 12,0 0-1,0 2 1,0 0 0,0 2-18,0 0 7,0 1-29,0-1 23,1 1 11,0-1-11,-1-1 22,1-1-17,0-2 1,-1-1 5,1-2 33,-1 0 18,1-1-51,-1 1 22,1-1 6,-1 1-5,-1 0-12,-2 0 0,-2 2 0,-4 1-5,-3 2 22,-3 2-23,-4 0 1,-3 2 11,-3 1-6,-3 0 0,-1 1-5,-3-2 5,3 0-22,-1-1 5,4-2-27,3-1-74,4-2-178,5 0-219,5-3-331,3 2-605,4 1-1752,4 1-3737,3 3-442,3 0 7371,1-1 0,-3-3 0,-3-2 0</inkml:trace>
  <inkml:trace contextRef="#ctx0" brushRef="#br0" timeOffset="-163538.73">4801 15233 22599,'53'-19'-118,"0"0"0,38-11-179,-68 30-286,1 0-475,-1 0-824,0 2-1328,-1 0-4648,-5 3 7858,-3-1 0,-7 0 0,-4-2 0</inkml:trace>
  <inkml:trace contextRef="#ctx0" brushRef="#br0" timeOffset="-163324.73">4894 15535 14768,'55'-21'2615,"1"-1"1,-4 2 0,-9 6-2795,-19 12-253,-1 2-553,-1 0-902,-2 1-1586,-1 3-4862,-3 0 8335,-4 2 0,-6-4 0,-3 0 0</inkml:trace>
  <inkml:trace contextRef="#ctx0" brushRef="#br0" timeOffset="-164781.73">3729 15093 21545,'-2'-33'308,"0"6"-280,2 27 17,0 0 22,0 2 11,1 2 30,1 3 15,0 2 6,2 2 11,0 0 0,0 3 5,1 0 12,1 3 11,-1 1 6,0 3-1,-1 1 18,0 4-18,-1 0-27,-1 3 5,1 0-39,-2 1-28,1 1-11,-1-1-23,1 1 1,-1-3 10,0 1 12,0-1 0,0-2 0,1 0-17,-1-3-12,1-2 1,-1-2 11,-1-2-11,0-3 11,0-2 28,0-2 11,0-3 46,-3-1-12,-3 0-17,-4-2-40,-4 0-38,-5 0 0,-4-2-23,-4 0 11,-5-1-16,-2 0-6,-1-2-6,-2 0-5,1-3 0,2 0-17,1-2-28,2 1-56,2-1-23,1 0-39,1 2-50,2-2-78,1 1-96,4 0-106,3 1-302,4 1-606,4 0-554,4 1-924,3 0-493,4 1-4341,1 0 7724,2 1 0,-2-1 0,-1 1 0</inkml:trace>
  <inkml:trace contextRef="#ctx0" brushRef="#br0" timeOffset="-164464.73">3449 15116 23321,'32'-86'504,"-1"13"-353,-7 63-33,2-2-17,0 1-45,0 1-23,0 1-22,-1 2-11,0 3-28,0 1-39,1 2-84,0 1-95,1 0-135,1 2-190,-1 1-287,1 2-520,-2 0-963,0 2-1042,-1 1-4766,-4 0 8149,-4 1 0,-9-5 0,-3-2 0</inkml:trace>
  <inkml:trace contextRef="#ctx0" brushRef="#br0" timeOffset="-163831.73">4055 15722 21937,'37'8'594,"-4"-3"-426,-18-9 6,1-1-23,1-2-11,1 1 6,1-3-6,0 0 5,-1-1 1,-3 0 0,-1 1-1,-3-1 18,-2 2 5,-2-1-6,-2 1-22,-1 0-34,-2 0 1,0 1-18,-1-2 12,-1 2-28,0-2 0,-2 0-23,-2 0-22,-2 1 11,-2-1-27,-1 2-7,-3 1-10,0 1-7,-2 1 1,-1 1-11,-1 2 5,1 0-17,0 3 12,0 3 11,0 3 5,0 3 12,0 3-6,1 1 5,1 3 1,0 1 11,1 2 11,2 2 5,0 0 7,3 1 4,2-2 2,3 1 10,1-3 5,1-1-10,4-2 10,3-4 1,3 0-6,4-3 0,1-2-22,5 0-18,1-4-16,5 0-5,1-4-40,3 1-73,-1-2-89,1-1-141,-1-1-133,-2-2-174,0 0-381,-1 0-617,0 3-1086,0 1-2806,-2 1-1770,-3 0 7315,-4 0 0,-8 1 0,-5-1 0</inkml:trace>
  <inkml:trace contextRef="#ctx0" brushRef="#br0" timeOffset="-165847.73">1958 15512 15345,'-19'0'-12,"1"2"74,6 9 33,-3-1 74,0 1 55,-1 0 39,0-2 39,0 1-16,0-1-12,1 1-44,1-1-68,3 0-94,1-2-68,3 0-34,3-1-11,2 0 56,1 0 29,2-1 10,3 1 23,2 0-12,4 0 12,2 0 0,3 0 0,2 0-12,3-1-10,-1 1-12,1 1-5,-2 0 16,-2 2 17,-2 0 17,-2 4 0,-2 0 17,-3 3 5,-1 1 40,-3 0 28,-1-1 56,-1 1 39,-4-2-17,-2 1 28,-3-1-84,-2-1-28,-2-1-28,-1-1-28,-2-2 11,0-1-39,-2-2-17,-1-1-39,-1-1-11,1-2-23,0 0-22,0-1-56,3-1-151,1 1-302,3-1-427,2 0-436,3 1-521,3 0-437,2 1-1,2 1-2816,1-1 5175,1 0 0,-1-1 0,0-2 0</inkml:trace>
  <inkml:trace contextRef="#ctx0" brushRef="#br0" timeOffset="-165514.73">2144 15722 14813,'5'7'1495,"-2"-1"-1444,-3-6 1948,0 0-1781,-21 52 1,18-33 0,-13 40 16,26-49 6,2 0-39,0-2-1,3-2-22,0-2-16,3-2-1,0-1-16,1-4-18,0-2-27,1-4-6,-2-2-11,0-2 12,-4 0 27,0-2 22,-4 0-5,-3-2 12,-3 1-18,-2-1-39,-2 2 12,-1 0-40,-3 1-34,-4 1-5,-3 1-39,-2 4-17,-4 0-28,-1 4-56,-3 2-84,-1 2-140,-2 2-213,3 4-290,-1 3-478,4 3-705,2 2-801,3 0-3377,3 0 6200,4-3 0,3-6 0,2-1 0</inkml:trace>
  <inkml:trace contextRef="#ctx0" brushRef="#br0" timeOffset="-159830.73">7131 13322 18106,'-23'-13'700,"2"3"-520,15 9 5,-2-1-28,1 2-23,0 0-28,-1-1-22,1 1-22,-1-1-6,0 1 0,0 0 0,-1 0-11,1 0-6,1 0-11,-1 0-6,1 0 6,0 1 17,0-1 11,0 1 23,-1 0 16,0 1 28,0-2 11,-1 2 12,2-2-12,-2 1-11,2-1-16,0 2-6,-1-2-1,2 1-10,-1-1-6,1 0-17,0 2-11,1-1 0,0 0-17,0 0 1,1-1-18,0 1-5,1 0 0,1 0-1,0 0 1,0 0 0,2-1-6,-2 1-11,2-1-11,-1 1 17,1-1-1,0 1 6,0 2 6,0-1 6,0 2-7,0 0 1,0 2 0,0 0 17,0 1 16,0 2 6,0 0 12,0 1-18,0 0 6,0 2-5,0 1-6,0 0-6,0 2-17,0 1 17,0 1 17,1 1 23,-1 3 5,1 1-17,-1 1-17,0 3-16,0 0 16,0 2 1,0 0 5,0 1 11,0 0 28,-1-1 6,1-1 22,-1 0-5,1-1-6,-1 1-11,1-1-1,-1 2 24,1 0-29,-1-1-11,0 0-6,0-3-27,1 0 16,-1-1-17,1-1 6,0 0-5,0 1-7,0 0 1,0 1-6,0 2 1,0 0-7,0 3 6,0 0-5,0 3 5,0 1 0,0 1-5,0 0-6,0-1 6,0-1 10,0-1 1,0-2 11,0-2-5,0-4-1,0 1 0,0-3-5,0 0 11,0-1-11,0 1 17,0-2-17,0 1 0,0 0 0,0 0-17,0 2 5,0 0 1,0 1-1,0 1 1,-1 1-12,-1 1-10,0 0 10,0 2 6,-1 1 0,0 0 6,0 0-23,0 0 11,0 1 6,1-1 0,0 0 6,1 1-1,0-2 7,0 0-7,1 0-5,0-2 0,0 1-28,2-1 6,-1-1-1,2-3 7,1-2 21,-1-1-5,0-2-17,1 0 17,-1 0 12,0 1-1,-1 0 11,-1 0-11,0 1 6,0 1 6,-1 1 21,0 1-27,0 2-6,0 0-16,-2 3-12,1-2 6,-2 5-6,-1 0 0,1 3-28,0 0 34,0 1-6,2-2 1,-1-4 10,2-2-22,0-3 6,0-2-6,0 0 33,0-3-33,0 1 0,1-3 11,1 1-39,-1-1 45,2 0-11,0 0-1,0-1-5,0-1 6,1-1 5,0 1 0,-1-1-5,1 1-6,0 0-6,-1 2 6,1 0 34,-1 3-40,2 1 6,-2 4-5,1 3-29,-1 3 45,0 5-5,-1 0 0,1 0-12,-1-2 17,1-2-11,1-3 0,-1-1 17,0-2-28,-1-1 5,0-1 12,0-1-1,-1 0 7,1 0-7,-1 0-5,-1-1 11,1 1 1,-1-1-7,1 0 18,-1-2-18,0-1 6,0-2 1,0-2-12,0-2 11,0-2-6,0-2 7,0 0-1,0-1-6,-1 1 7,1 0-12,-1 1 0,0 0 0,1-1 11,0 1 0,0-1 0,0 1-11,0 0 6,1-1-23,1 1 23,0-2 5,0 0-17,0-1 12,-1 0-12,1 0-5,-1 1 11,1 1 6,-1 0-1,1 1 6,-1 0-5,1-1 5,-1 0 0,1 1 1,0-1-24,-1 0 12,1 0 6,-1 0 0,1 0 5,-2 2-11,2-1-11,-2 2-1,1-1 18,-1 2 5,0 0 6,0 1-6,0 3-5,0 0-34,-2 2 11,1-1 11,-2-2-22,2-2 34,0-3-17,1-1-17,0-3 22,0 0-11,0-2 17,0 0 6,0 0 5,0-1 6,0 0-6,0 0 0,0 1-11,0-1 0,0 1 23,0 0-6,1-1-17,-1 0-6,1-2-11,-1 1-33,0-2 39,0 1-1,1-1 40,0 1 0,0 1-16,0-1-12,0 1 22,0 0-33,0 0 11,1 2 17,-1 0-17,1 0 0,0 2-17,0-2 6,0 1-29,-1-1 24,0-1 16,1 0 0,-2-1 33,1 0-16,1 0-11,-2-1 5,1 1 0,-1-1-5,2 0 5,-2 0-11,1 0-23,1 0 12,-2 0-6,1 0 12,0-1-6,0 1 16,0-1-5,-1 2-11,1-2 22,0 0 0,-1 1-11,1-1 12,-1 1 27,2-1-39,-2 1-11,1-1 5,0 1-39,1-1 40,-1 2-12,1-2 11,-1 1 12,1 1-1,-1-1 7,0 2-18,0-3 17,0 2 0,0-2-5,-1 1 16,1-1 1,0 2-23,-1-2 0,1 1-11,-1-1-40,1 1 51,0 0-11,-1 0 0,1 0 22,0 1-5,0-1-6,1 1 22,-1-1 0,0 0-22,-1 0 12,1 0-52,0-1 24,-1 0 21,2 1 1,0-1 5,0 1-5,1-1-6,1 0-12,1 0 12,1 0 17,2 0 11,3-2 28,2 1-39,1-3-6,3 0 0,0 0-22,2-1 11,0 1-5,1-1 5,2 1 0,0-2 5,1 0-10,1 0-29,0-1 23,0 2 5,-2 1 1,-2 2-35,-4 1-21,-3 1-85,-3 2-72,-3 2-85,-3 3-156,-2 4-258,-3 4-493,-5 4-958,-4 5-2139,-5 5-4744,0-3 9051,-1-1 0,8-13 0,4-4 0</inkml:trace>
  <inkml:trace contextRef="#ctx0" brushRef="#br0" timeOffset="-155474.73">8040 13368 17966,'-24'-34'992,"5"7"-734,16 24-12,0 1 23,2 0-23,-1 1-50,0 0-45,1 0-72,0 1-62,1 0-40,-2 0-5,1 0 34,-2 1-6,-1 1 17,0 2 5,-2 2-33,1 1 28,-1 3 5,0 0 0,0 1 12,2 1 0,-1 1-12,1 1 0,1-1 1,1 1-7,0-1-10,2 1 5,0-2-5,0 0 5,0 0 11,3-1-5,1 0 0,1 0 11,2-1-6,0 0 12,2-2 11,2 0 16,0-3 7,3-1-12,0-2 0,2 0-12,0-3-21,3-2-1,0-2-16,2-3-6,1-1 11,-1-2 0,1 0-5,-3-1 16,-2-1 12,-2 0 11,-3 0 5,-2-1 17,-1 0 6,-2-2 5,-3 0 1,-1-2 10,-3 0-5,0 0 6,-3-1 11,-1 1 0,-3 0-5,-2 1-12,-1 1-28,-2 3-17,-1 0-6,-2 3-21,0 1-7,-2 2-10,-1 1-23,1 3-12,-1 0-16,1 3-61,3 1-102,0 3-162,4 1-218,2 4-252,2 1-387,3 2-443,1 2-705,2 1-571,4 0-3182,1-1 6139,1-2 0,-2-7 0,-2-1 0</inkml:trace>
  <inkml:trace contextRef="#ctx0" brushRef="#br0" timeOffset="-154488.73">8156 13951 18716,'-27'-43'197,"4"9"-135,16 38 11,0 3 22,-2 2 6,-1 4 5,-1 0 0,0 2 34,0 0 17,0 2 28,-1 0 17,2 1-29,0 1-16,1-1-23,1 0-27,1 0-23,2 1-23,2-1-16,0 0-11,2 0 5,0 1-11,1-1 11,2 1 11,2-3 1,3 0 16,2-2 23,1-2 16,1-2 17,2-3 12,3-2 5,0-2-23,2-1-22,2-1-22,0-5-22,2 0-39,0-5 16,-1-1 5,-1-2 1,-2-1 39,-1-1-6,-2-2 17,-2 0 5,-3 0 7,-2-2-7,-3 1 1,-2-1-1,-2 0 7,-2-1-24,-2 0-4,-3 1-29,-4 0-22,-2 1 5,-1 1-11,-2 3-5,-2 1-6,-1 2-34,-1 3-44,-1 3-73,1 2-113,1 2-156,0 3-219,4 2-251,0 3-381,5 1-488,2 1-807,3-1-1847,1 1-617,3-2 5030,0-1 0,0-3 0,0-2 0</inkml:trace>
  <inkml:trace contextRef="#ctx0" brushRef="#br0" timeOffset="-153257.73">7340 14860 18936,'-35'4'694,"6"-1"-593,29-3-73,0 0-95,0 2 5,0-2 17,0 2 28,0-1 29,0 0 4,0 1 29,0 0 45,1 0 89,0 0 84,2 0 56,2-1-5,2 0-62,2 0-73,3-1-61,2-2-51,2 0-17,1-2-22,0 0-5,0 0-12,0 0-11,1 1 0,-1 0-11,1 1-34,-2 1-56,0-1-106,-1 1-157,1 1-168,-2 0-319,-1 0-483,-1 0-637,-2 0-740,-3 0-1759,0 1 1272,-4 1 3198,0 2 0,-2-2 0,-1-1 0</inkml:trace>
  <inkml:trace contextRef="#ctx0" brushRef="#br0" timeOffset="-152674.73">7877 14697 19064,'-46'9'667,"7"0"-533,28 2-16,0 0-23,1 3 11,0 0 6,-1 2-11,2 0-17,-1 2 0,2-1-17,1 2 0,1-2 29,2 1-29,1-1-6,1 0 7,2-2-24,0-1 7,3 0 5,1-1 0,2-1 17,3-1 22,0-1 17,1-1 5,0-1-5,2-1 6,1-2-6,1-1-11,2-2 12,1-1-52,2-1-22,1-2-11,-1-1-16,2-4 16,-2-1-6,0-1 6,-2-1 0,-1-1 11,-1 0 6,-2 0 5,-3-2 18,-1 2 4,-2-4 18,-1 1 0,-3-1-1,-1-1-10,-1 0-7,-2 0 7,-3 0-12,-1 1 0,-4 1-22,-2 0-11,0 1-29,-2 1 23,0 1 6,-1 1-12,0 1 29,0 2-46,0 0 12,0 2-23,1 0-22,1 3-44,3 0-68,1 2-79,3 0-117,1 2-106,2 1-147,1 3-145,0 2-117,1 0-179,2 0-192,2 1-318,3 1-532,2-1-354,2 0-3673,1 1 6099,-1-2 0,-5-3 0,-2-2 0</inkml:trace>
  <inkml:trace contextRef="#ctx0" brushRef="#br0" timeOffset="-152247.73">8226 14953 23192,'-12'27'11,"1"-7"1,11-19 83,0-1-62,2 0 29,0 0-23,1-1-11,2-1-11,2-1-6,2-3 0,-1 0 6,2-2 17,-1 1 16,-2 0 45,-1 0 12,-2 2 22,-2 0-34,-1 2-22,-1 1-29,0 1-27,-1 0-6,-1 1-16,-2 1 10,-2 1-10,-1 2 10,-3 2-10,2 0-1,0 2-11,1-2-5,4 1 0,0-2-18,2 1-32,0-1-68,1 1-84,0-2-140,3 1-185,0-2-292,4 1-436,1-1-745,0 1-1171,2-2-3124,-2 2 6317,0-3 0,-4 0 0,-2-1 0</inkml:trace>
  <inkml:trace contextRef="#ctx0" brushRef="#br0" timeOffset="-151697.73">8459 14603 19165,'59'-39'851,"-10"6"-520,-37 31-18,0-2 1,1 2-29,0-2-16,1 1-22,1 0-51,1 0-28,-1 1-39,0 0-50,-1 1-23,-2 1-23,-2 2 6,-2 1 23,-2 2 28,-3 3 10,-1 1 7,-1 2-12,-2 2-5,-3 2-12,-2 0-5,-5 3-6,-4 1-33,-1 2 16,-2-1-5,-1 3-6,-1 0-5,0 1-18,0 0-4,2 0-12,2-2 5,3-1-10,1-1-7,3-4 7,2 0-6,3-4 5,2-1 6,2-3 6,0 1 5,2-3 11,2 0 12,3-1 11,2-1 5,4-1-5,0-1-6,4-2 0,0 0 6,0-2-17,1 0 0,-1-3 0,-1 1-17,-2 0 12,-1-1-7,-1 2-10,-1-1-12,-1 1-10,1 0-7,-2 0-10,1 1-18,-1-1-33,0 1-39,0 0-73,0 1-78,-1 0-124,-2 0-140,-1 1-190,-1 0-196,-2 0-347,1 0-477,-2 0-639,0 1-407,0 0-3782,-1 2 6576,1-1 0,-1 0 0,0-2 0</inkml:trace>
  <inkml:trace contextRef="#ctx0" brushRef="#br0" timeOffset="-151297.73">9065 14510 20089,'-13'25'235,"5"-4"-128,13-13 5,4 0-17,1 2 28,2-1 6,1 0 5,0 1 6,2 0-22,-2 2-12,1 1-11,-2 0-16,0 1-6,-2 0-17,0 2-12,0-1 12,-1 2 23,-2-1 50,-1-1 51,-3 1-7,-1-2 51,-2 1-28,-4-2-17,-3 0-39,-3-1-56,-6 1-28,0-2-33,-6-1 16,0-2-28,-3-1-11,0-2-39,-1-2-56,3-2-96,3 0-167,2-1-197,5 0-319,3-2-604,3 1-1205,2-3-1210,3-1-3506,1 1 7399,1-1 0,0 2 0,0 1 0</inkml:trace>
  <inkml:trace contextRef="#ctx0" brushRef="#br0" timeOffset="-151022.73">9042 14440 12388,'0'4'4917,"1"0"-3886,-1-4 3920,0 0-4833,65-26-1232,-32 16 1103,53-20-67,-48 22-101,2 0-431,0 0-460,0 1-1092,-2 1-1597,-3 1-4676,-6 2 8435,-6 0 0,-12 2 0,-5 0 0</inkml:trace>
  <inkml:trace contextRef="#ctx0" brushRef="#br0" timeOffset="-149814.73">7201 15838 22481,'29'-17'241,"-2"1"-191,-12 11-11,2 0-16,0 1-1,2-1-5,-1 1-23,3 1-16,0-1-51,0 1-100,1 1-186,-2 1-336,0 1-531,-3 0-1116,-1 2-1046,-3 0-4739,-3 4 8127,-3-2 0,-3-1 0,-3-2 0</inkml:trace>
  <inkml:trace contextRef="#ctx0" brushRef="#br0" timeOffset="-149207.73">7993 15699 20330,'-62'-25'621,"11"7"-464,44 22-17,0 1-5,-1 4-12,0 0-11,0 1 5,1 3-5,0 0 17,1 1-22,1 1 11,0 2-40,1 0-33,1 1 6,1-1-18,1 1 18,4 0-7,0-1 7,4 0-12,1-1 17,1-2 11,1-3 23,1-1 22,1-4-17,0-2 11,2-2-38,1-1 4,2-2-32,1-3-24,1-3 1,2-3-6,-1-2 6,0-2 0,0-3 0,-1-2-6,-1-2 11,-1-1 18,-2 1 4,-1-2 29,-3 2-11,-2-1 22,-3 1 5,-2-1 23,-2 2-22,-2 1-23,-4 1 0,-2 2-33,-3 2 16,-3 3-22,-1 3-16,-3 3-24,0 3 1,-3 1 6,1 3-29,-1 3-11,2 2-95,0 2-112,3 2-140,3-1-157,0 3-224,4-1-308,0 2-504,4-2-1019,1 2-533,1-1-4105,3-1 7242,0-3 0,1-4 0,-2-2 0</inkml:trace>
  <inkml:trace contextRef="#ctx0" brushRef="#br0" timeOffset="-148770.73">8343 15862 23758,'32'-4'185,"-5"0"-101,-20-2 0,-3 0 33,1 2-22,-3-1-16,0 2-12,-1 0-22,0 0-17,-1 2-73,0 0 56,0 4 12,-1 2-7,0 4 1,-2 0 0,1 1-11,0 1-12,0-1 6,1-1-11,1-1 11,0 0-6,0-1-11,0-1-22,0 0-106,0-1-113,0-1-207,2 1-268,0-2-383,1 1-955,1-1-1598,-1 2-4845,1-2 8514,-1 1 0,-1-3 0,-1 1 0</inkml:trace>
  <inkml:trace contextRef="#ctx0" brushRef="#br0" timeOffset="-148324.73">8832 15396 21002,'-56'36'129,"11"-5"-113,42-19 12,1 1 0,1-2 28,2 0 28,2-2 45,4-1 28,3 0 17,4-2 16,2-1 7,4 0 10,2-1 6,3 0-6,0 1-39,1 0-28,-1 1-22,0 1-29,-2 1-5,-3 1-33,-2 1-12,-2 1-6,-2-1 12,-3 2 17,-3-1 27,-3 1 29,-3 1 11,-3-1 11,-3 0-11,-4 1-29,-4-1-27,-4 2-22,-2-3-7,-2 1-21,-1-2-1,0-1-22,0-2-17,0-2-55,2 1-68,0-3-101,2 0-112,0-2-112,2 1-128,1-1-192,2-1-346,3 0-622,2 0-1059,1 0-397,3 0-4045,0 0 7254,2 0 0,0 0 0,1 0 0</inkml:trace>
  <inkml:trace contextRef="#ctx0" brushRef="#br0" timeOffset="-148031.73">8785 15372 16997,'-6'-3'3316,"0"0"-2622,6 3 2628,0 0-3188,60-35-852,-28 23 768,48-26-22,-43 31-39,0 1 98,0 1-295,-3 1-228,-1 1-309,-2 1-566,-2 1-1428,-2 1-2408,-2 2-3053,-4 0 8200,-5 1 0,-7 0 0,-4-2 0</inkml:trace>
  <inkml:trace contextRef="#ctx0" brushRef="#br0" timeOffset="-147247.73">7364 16584 20817,'12'28'890,"0"-6"-632,-3-19 0,1-2-11,1-1-18,1 0 12,2 0 0,1 0-6,1-3-22,2-1-28,-1-2-68,2-1-38,1 0-34,1-1-51,2 0-11,1 0-50,2 1-118,-1 2-201,1 1-269,-2 1-438,-1 1-839,-5 1-1468,-3 3-4084,-3 0 7484,-5 1 0,-3 0 0,-2-2 0</inkml:trace>
  <inkml:trace contextRef="#ctx0" brushRef="#br0" timeOffset="-146848.73">8226 16305 25758,'6'32'218,"1"-3"-179,-1-15-16,-1 1-23,1 0 16,-1 2-21,1-1-6,-2 1-40,0 0-55,-1 0-107,-1 0-230,0-1-324,-1 0-516,-1 0-1366,1-1-3669,-1-2-2151,0-1 8469,0-3 0,0-4 0,0-3 0</inkml:trace>
  <inkml:trace contextRef="#ctx0" brushRef="#br0" timeOffset="-146072.73">8249 17074 21136,'-41'28'426,"6"-2"-286,27-14 5,-1 1 18,0 1 0,1 1-1,1 1-22,1 0-5,1-2 16,2 1 6,2-1 0,1-1 16,1-1-5,2 0 0,3-2-17,2 1-16,3-2-12,-1-1-17,3 0 12,-1-1-12,2-2-16,1 0 5,1-2-33,2 0 11,0-2-1,0 0-10,1-1 11,-1 0-12,0-1-16,-1-2 6,0-1-7,0-3 7,-1 1-12,0-3 0,-2-1-5,0-1 5,-3-1 0,-1 0-5,-3-1-1,-2-1 2,-2 0-7,-1-1 0,-1-1 0,-2-1-12,-2-1-21,-2 0 22,-4-2-17,-2 2 5,-2 0 1,-3 2-17,-1 2-1,-2 3-4,-1 3 4,-2 3-32,1 2-47,0 3-71,2 2-96,1 4-94,2 2-136,2 2-167,2-1-269,3 1-617,2-1-1769,4 1-4772,2-2 8082,1 0 0,0-5 0,0-1 0</inkml:trace>
  <inkml:trace contextRef="#ctx0" brushRef="#br0" timeOffset="-142188.73">10859 13182 18852,'-28'-20'280,"4"5"-96,18 18 24,0 1 10,0 1 0,-1 1-16,0 1-28,-1 0-6,0 2-12,-1 1-33,1 2 23,-1 1 0,0 0-23,2 2 6,1-1-40,0 2-10,3 0-1,1 1 0,1-1-22,1 0 0,1-1-16,3-1 4,1 0 24,3-2 4,2-1 24,1-2 0,2-1 16,1-1-6,1-2 0,1-2-10,2-2-18,2 0 0,0-2-10,2-2 10,0-1-22,0-3 0,-2-1 0,-1-1-22,-3-1 27,0 1 12,-3-1 5,-2 0 6,-3 0-5,-1-2 10,-2 0-10,-3-1 16,-1 0-28,-1-3-5,-1 1-6,-3-2 5,-2 1-16,-4 0-17,-1-1-17,-2 0-22,0 1 22,-2 0-11,0 2 6,0 0-12,0 2-10,1 1-24,0 3-44,3 2-67,1 2-134,2 3-135,2 0-174,0 4-275,3 1-424,1 5-892,1 1-1019,2 3-4788,1 0 7992,1-2 0,0-5 0,-1-2 0</inkml:trace>
  <inkml:trace contextRef="#ctx0" brushRef="#br0" timeOffset="-136663.73">10836 13858 19535,'-9'-14'750,"1"1"-464,8 12 22,-2-1-17,1 0-34,0 0-16,-1 0-50,1-1-35,-1 2-37,0-1-41,-1 1-44,1 1-34,-2 0-6,-1 0-16,-1 2 5,-3 1 6,-1 2 0,0 3 11,-1 0-6,0 1 0,1 1 6,0 0 12,0 1-7,1 1 12,0 1-17,0 1 11,1 1-5,0-2-6,2 2 11,2-2-11,0 0 6,2-1 10,2-1-4,0 1 16,0-2 11,2 0 6,0-1 11,4 2 5,0-1 1,2 0-1,0 0-10,1 0 10,1-1 7,2 0 4,-1-1 18,1 0-6,2-1 0,-1-1-17,2-2 0,0-2 1,0 0-12,0-1 0,0-1-23,0 0 6,0 0 1,-1-1 4,1-1-4,-1-3-12,0 0 5,-1-1 1,0-2 11,-2 0-6,0-1 6,0 0-1,-1-1 29,0 0 6,-2-1-1,-2 1 0,0 0-33,-2 0 17,-1 0-6,-1-1-6,-1 1 1,0-2-18,0 0 1,-2-1-17,-2-1 5,-1-2-11,-3 0-5,-1-1-6,-2 1 5,-2 1-16,-2 2-22,-1 2-12,-2 2-73,0 3-72,-1 1-135,-1 3-190,2 1-269,2 3-354,1 2-642,2 3-1273,3 2-1832,3 3-1102,2-1 5987,2-2 0,1-4 0,1-2 0</inkml:trace>
  <inkml:trace contextRef="#ctx0" brushRef="#br0" timeOffset="-135656.73">10440 14580 20005,'-8'-33'1114,"2"6"-789,4 22-62,1 2-78,-1 1-95,1 1-85,0 1-38,0 0-1,-1 0 12,-1 1 50,-1 2-6,-2 2 6,0 3 0,-2 2 0,0 0 34,-1 2-5,1-1 15,0 2 18,1-1 16,0 1 40,2-1 0,0 1 5,0 0-28,1 1-22,0 0 0,2-1-12,0 1-16,1 0-6,0-1-5,1 0-1,0-2 23,0 0 12,2-1-1,0 1 17,3-3-17,0 2 17,2-3 0,1 1 17,2-3 0,1 0 11,1-3-17,2-1-22,2-1-34,1-2-28,1-2 0,2-3-11,0 0 0,0-2-5,-1 0-1,0 0-11,-3 0 28,-1 0 6,-2 0 6,-1-1 38,-1-1-61,-1 0 18,0-3-2,-2 1-21,-2-3 27,-1-1-11,-3 0-5,0 0-12,-2 1-5,-4-1-6,-1 1-11,-4 0-22,-1 0 22,-2 2 11,0 1-5,-1 3 39,0 1-51,0 2-16,0 1-1,0 4-16,0 1-11,1 3-23,-2 2-34,2 3-61,0 3-39,3 0-68,1 2-83,2 0-113,2 0-173,2 1-240,1 0-360,2 0-761,1 1-1205,3 1-1932,4 0 107,-2-1 5035,2-4 0,-5-3 0,-2-5 0</inkml:trace>
  <inkml:trace contextRef="#ctx0" brushRef="#br0" timeOffset="-135172.73">10883 14790 23607,'-17'-4'274,"5"0"-246,9 4-11,0 0-12,0 1 7,0 1 4,-2 2 12,0 1-16,1 1-7,0 1-10,1-2-18,1 1 23,-1-1 0,3-1-11,-1 0 5,1-2-5,0 0 0,0-1 11,0 1 62,0-2 10,1 0 24,-1 0 4,3 0-4,0 0-35,1 0-10,1-2-12,0-1 0,1-2 6,0-1 16,-1 1 12,-1 1 17,-2 1 16,0 0 1,-2 1 10,1 0-27,-1 2 27,0-1-105,-3 1 4,1 0-9,-3 1-7,0 1-7,-1 1 14,0 2-14,0 0 2,0 1-1,0-1 1,1 1-1,1-2 0,1 2-5,1-1-34,1 1-16,0-1-34,1-1-62,2 1-78,1-3-124,3 1-184,3-2-252,1-1-376,2 0-806,2 0-1429,-1 0-3130,0-1 6536,-2-1 0,-5 2 0,-3-1 0</inkml:trace>
  <inkml:trace contextRef="#ctx0" brushRef="#br0" timeOffset="-134606.73">10999 14580 13077,'8'9'4368,"-1"-3"-3421,-7-6 3797,0 0-4609,49-58-12,-32 42 6,39-44-6,-45 58 0,0 0-5,-1 1-29,-1 0 1,-2 1-12,-1-1-5,0 1-23,-1 0-5,-1 0-6,0 1-5,-1 0 11,1 2 11,-1 2 5,-1 0 12,0 2-6,0 1-5,-2 1-12,0 2-16,0 0-6,0 2-17,0 0 12,0 1-7,-2 1-4,0-1-1,0 1-6,0-1 18,0 1-6,-2-1-1,0 1 18,0 0-28,-1 0 10,0-1 7,-1 0-6,0-1 5,0-1-11,0 0-5,0-2 11,1-1-6,0-2 0,2 0 6,1-3-28,1 0 22,1-1-11,-1-1 0,1 0 11,0 0-17,0-1 12,0 1-6,0 0 6,1-1 10,0 1-10,2 0 11,0 1 11,1-1 11,0 0 11,2-1 13,0 1-24,2-1 11,0-1-5,2 0 0,1 0-17,1 0-17,1-2 0,1-1-11,0-1 11,1 0-39,0-1-11,0 1-39,-1 0-57,1 1-33,-1 0-51,-1 1-61,-1 0-89,-1 0-102,0 1-184,-3 0-252,0 0-354,-1 1-794,-1 0-1272,0 0-3535,-2 0 6862,0 0 0,-2 0 0,-2 0 0</inkml:trace>
  <inkml:trace contextRef="#ctx0" brushRef="#br0" timeOffset="-134098.73">11628 14394 20470,'-46'40'375,"8"-6"-285,32-24-51,3 1 34,0-1-12,0 0 1,3-2 5,-1 0-11,2-1 28,1 1 34,3-3 33,3 0-11,4-3-17,2-1-11,3 0 1,2-1-18,2 0 0,0 0-5,-1 2-45,-2 0 50,-1 2-11,-3 1 0,1 1 5,-2 1-16,-1 1 6,0 1-1,-2 1 23,0-1-17,-3 1-6,0 0 6,-2 2 6,0-2 33,-3 2 17,0-1 6,-2 1-46,-4-1-4,-1 0-24,-5 0-16,-4 0-11,-1 0-22,-3 0-1,-2-1-5,-2 0 28,-1-2-45,-1-1-28,-1-2-34,2-1-95,2-3-50,3 0-135,3-1-195,5-1-264,1-2-432,3-1-816,1-2-1166,2 0-2891,1 0 6106,2 1 0,0 2 0,0 2 0</inkml:trace>
  <inkml:trace contextRef="#ctx0" brushRef="#br0" timeOffset="-133798.73">11512 14464 16135,'9'12'3019,"-2"-2"-2571,-7-10 2980,0 0-3070,73-44-123,-39 26-516,12-8 0,1 0 359,-12 11-39,2 2-16,-1 0-63,-1 3 57,-3 1-409,-1 3-369,-4 2-606,-5 2-1417,-3 2-2106,-6 3-2895,-4 0 7785,-3 3 0,-4-3 0,-2-1 0</inkml:trace>
  <inkml:trace contextRef="#ctx0" brushRef="#br0" timeOffset="-131998.73">10510 15419 16952,'4'-16'1950,"-2"3"-1373,-4 9-62,-1 0-78,-1 0-23,1 1-61,-1 0-45,0 0-51,-1 1-61,0-1-38,0 3-52,-1-1-16,0 1 0,-1 0-1,-1 1 12,0 2-6,-3 3 0,0 3-22,-2 2-22,1 1-1,-1 3-16,2 1-6,0 1 0,1 1-12,3 2 1,0-1 6,3 0 5,1-3 5,2 1-10,1-2 10,0-1 1,2 0 11,0-3 22,3 0 6,1 0-1,1 0 12,2-1 6,0-1-6,1 1-6,1-1-10,1-2-1,0 2 0,2-4 17,1 0 0,0-2-22,1-1-6,1-1-17,0-1-11,0 0 17,-1-2-17,0-2 5,-3-1 1,0-2 5,-1 0 11,-3-2-10,-1-1-1,-1 0-6,-2-2 1,0 0 0,-2-2 5,-2-1-17,0-1 1,-2-1 5,-1-2-6,-3 1 17,-2-1-5,-1 0-1,1 2-5,-1-1 6,0 2-6,-1 0-6,1 2 1,-1-1-12,1 2-5,0 1 5,0 0-22,0 2 5,0 0-28,0 3-44,1 1-51,1 2-72,1 2-57,1 1-95,1 2-134,-1 3-241,0 3-533,2 4-1119,0 4-1485,1 1-4637,1-1 8502,1-1 0,-1-7 0,0-3 0</inkml:trace>
  <inkml:trace contextRef="#ctx0" brushRef="#br0" timeOffset="-127664.73">10836 17353 20733,'-44'21'784,"7"-3"-582,27-7 5,-1 0 12,0 3-6,0 1 39,1 1-17,2 1-22,0 1-23,2 0-50,0 1-28,2-2-11,2 1-17,1-2 6,1-1 10,3-1 1,1 0 28,4-3-11,2-1-18,3-1 7,1-3-40,2 0 23,3-2-6,2-2-17,1-2-6,3-2-16,1-1-6,1-5-11,0-3 0,-1-2-11,1-3-6,-3 0 6,0-3 6,-4 0 10,-1 0-16,-4 0 5,-4-1 12,-2 0-23,-6 0 12,-1-2 33,-4 1-34,-4-1 12,-4 1-18,-6 1-27,-2 1 17,-3 2-23,-3 4-11,-1 2-34,-2 5-50,0 3-95,1 3-140,2 5-202,3 2-280,4 5-515,4 2-1059,3 1-1484,3 1-4649,3-1 8536,2-1 0,2-8 0,0-2 0</inkml:trace>
  <inkml:trace contextRef="#ctx0" brushRef="#br0" timeOffset="-128689.73">11255 16258 21859,'-11'33'258,"1"-4"-224,5-18-6,1 0-12,3-1 1,-1 0-11,2-1-12,0 0-16,1-1 11,1 1-1,2-2 24,2 1-1,1 0 0,1 1 6,1 0 5,1 1 6,0-1 11,0 0 12,1 0 27,1-1 29,1 1 5,-1 0-6,0 2 6,0 0-6,-2 0-5,1 0 6,-3 1-7,-2-1-4,-2 3 10,-1-1 28,-3 2 1,-1-1 5,-4 0 0,-2-2-17,-3-1-5,-2 0-12,1-4-22,-1 0-39,2-2-28,1-2-393,-13 1 35,10-2-146,-12 0-163,12-2-236,-2 0-351,0 0-701,-1 0-1103,0 0-2437,1 0 5478,-2-1 0,8 1 0,0 0 0</inkml:trace>
  <inkml:trace contextRef="#ctx0" brushRef="#br0" timeOffset="-128380.73">11209 16235 13765,'-8'-3'5047,"2"0"-4055,6 3 3135,0 0-3903,61-42-1078,-28 25 944,51-32-56,-45 35-34,3 2-2,-1 1-149,1 1-168,-3 3-314,-2 2-583,-5 3-1214,-5 1-1603,-7 2-4593,-4 2 8626,-7 1 0,-4-1 0,-3-2 0</inkml:trace>
  <inkml:trace contextRef="#ctx0" brushRef="#br0" timeOffset="-129665.73">10463 16351 20408,'-32'-8'420,"3"4"-263,19 15-17,-2 1-22,1 0-18,0 2-21,0 0-1,2 2-16,1 0 5,1 1-5,1 0 22,1 0-6,1 0 17,1 1 6,1-1-11,1 1 22,0-2-28,1 1 0,1-1 23,3-1 5,2-1 22,4-2 1,1-2-12,2-1-22,2-2-1,2-1 12,0-1 0,3-3-28,0-1-11,1-1-22,1-2-18,1-2 23,0-4-28,0 0 11,-1-3 6,-2 0-17,0-2 39,-2 0-16,-2-2 22,-1 1-1,-4-1 29,-2 1 17,-3-1-17,-4 0-6,-1 0-22,-1 0-6,-2 0-11,-2 0 5,-3 1-16,-2 0-6,-1 1-11,-3 0-11,-1 2-17,-2-1 11,0 2 1,-1 0-18,1 1 6,1 0-17,1 3-28,2 1-33,2 2-124,3 1-72,1 2-96,3 0-78,0 0-72,2 1-164,0 2-207,1 2-307,0 1-449,3 1-845,1 0-499,4 0-3473,0 0 6464,0-1 0,-4-3 0,-1-1 0</inkml:trace>
  <inkml:trace contextRef="#ctx0" brushRef="#br0" timeOffset="-129171.73">10859 16654 22324,'9'-13'426,"-3"4"-219,-10 11 0,-2 1-11,2 1-33,-2 1-46,2-1 18,0 1-35,0 0-21,1 0-1,0 0-39,1 1 6,0 0 0,2-2-17,0 1 0,0-3 0,0 2 17,0-3 16,0 1 40,1-1 17,1-1 5,-1 0-5,1 0-6,0 0-51,1-2-16,1-1-17,1-2-17,0-1 17,1-1 0,-1-1 0,1 0-11,0-1 17,0 0-1,-2 0 6,-1 1 29,-1 0-24,-2 1-9,0 1 9,0 2-27,0 1-6,-1 1-16,-1 1-12,-1 1 6,0 0-6,-1 0 6,1 3 0,0 1-29,0 2-16,1 0-34,0 1-78,2 0-67,-1 1-168,1 0-152,0 0-234,1 2-394,0 0-676,2 0-1546,0 2-3602,0-2 7007,-1-1 0,0-4 0,-2-2 0</inkml:trace>
  <inkml:trace contextRef="#ctx0" brushRef="#br0" timeOffset="-131447.73">10883 15792 22145,'11'-23'1092,"-2"4"-812,-9 17-39,0 0-51,0 0-55,0 2-18,0-1-111,0 3-1,-1 0 1,0 3 0,-1 0-1,1-1-10,0 1-1,1-1 17,0 1-11,0-1 6,0 1-1,0-1-10,0 0 5,1 0 5,0-1 7,2-1-7,0-1 6,0-1 6,0 0 0,1 0 5,1-3-22,-1 0 0,2-3 0,-1-1-5,0 0 16,1 0-5,-2-1 5,-1 0-17,-1 0 17,-1 0 1,-1 2-1,0 0-6,0 2-10,-1 1-6,-1 1-1,-1 1 12,-1 0-11,-1 1 0,1 1-6,0 0 6,0 2 0,2-1 5,0 1 1,1-1-23,1 1-17,0 0-39,1 1-90,1-1-151,1 1-235,3 0-415,1-1-828,0 3-1754,1 0-4755,-1 0 8312,-1-1 0,-2-1 0,-3-3 0</inkml:trace>
  <inkml:trace contextRef="#ctx0" brushRef="#br0" timeOffset="-130944.73">11279 15256 21282,'-53'27'336,"10"-3"-275,37-14-16,2 1-17,1 0-17,1-1 6,1 1 6,0 0-23,1 0 11,1 0-6,1 0 1,2-1 39,2 0 5,1-1 1,4-1-1,1 0-11,5 0-16,1-1 5,3 0-16,1-1-1,1 0 0,1 0 0,0 0 12,-1 1-1,-1 0 0,-2 1-10,0 0 16,-3 1 16,-2-1-4,-1 0 27,-3-1 0,-2 2 23,-4-2 44,-3 2 23,-2 1-6,-4-1-28,-3 1-28,-6 1-44,-2 0-6,-5 0-17,0 0 0,-4-1-6,0-1-11,-1-1-5,-1-1-12,1 0-33,1-1-11,1-1-46,1 0-38,2-2-40,2-1-72,4-1-118,2 0-197,3-1-363,3 0-576,1 0-601,3 0-605,1 0-229,1-1-2912,1 0 5847,2 0 0,-1 0 0,0 1 0</inkml:trace>
  <inkml:trace contextRef="#ctx0" brushRef="#br0" timeOffset="-130706.73">11255 15326 14437,'-11'-9'3770,"1"2"-2879,10 7 2481,0 0-3311,73-44-61,-41 30-344,13-11 0,1 3 59,-14 17-388,1 1-611,0 1-1719,-2 2-3936,-4 0 6939,-5 1 0,-11 0 0,-5 0 0</inkml:trace>
  <inkml:trace contextRef="#ctx0" brushRef="#br0" timeOffset="-124756.73">13399 13042 20576,'-20'4'459,"1"1"-307,9 5-24,-1 1-27,0 2-34,2 0-22,1 1-11,2 1-12,1 0 6,2 0 6,2 0 11,1 1-6,2 1 6,2 0-12,2 1-5,4-1 6,0 0-1,1-1 1,1-1 22,1-3 11,2-1 12,1-3-6,2-3-6,1-1-11,0-2-5,0-2-12,2-3-5,-1-3-1,2-2-5,-1-3 0,-1-2 6,-1-2 11,-2-1-1,-4-3 1,-1 1 6,-3-2-7,-3 0 29,-3 0 0,-2 0 0,-1 0-6,-5 0-17,-2 1-10,-4 0-12,-4 3-6,-1 1 0,-3 3 1,0 1-18,-1 3 12,1 2-50,1 1-51,4 3-84,2 1-101,3 1-118,3 1-179,3 1-268,2 4-488,2 0-907,4 2-886,3 0-4625,2 0 7740,2-2 0,-7-3 0,-1-1 0</inkml:trace>
  <inkml:trace contextRef="#ctx0" brushRef="#br0" timeOffset="-123848.73">13423 13788 19888,'-14'-24'767,"3"4"-605,7 19-44,-1 0-40,1 1-5,-2 0 11,0 2 17,-1 2 5,-1 3 6,-2 2 0,0 2-6,0 1-5,0 2-11,0 0-6,4 2 0,0 1 6,2 1 5,1 0-5,1 1 0,2 1-12,0 1-11,0-2 6,2 1 0,3-4 16,1 0 35,3-3 10,1-1 12,3-3-6,1-2-12,3-3-27,3-2-22,0-1-23,3-1-12,0-3 7,2-1-12,0-5 0,0-1 6,-2-2 5,-1-1 1,-1-2 5,-4-2-6,-2-2 6,-3 0 0,-4-3 0,-2 2 0,-2-2-17,-3 0-11,-2 1-11,-4 1-11,-3 0 5,-3 2-11,-4 2 0,-2 3-11,-3 3-6,-2 4-11,-1 3-28,-1 1-45,0 6-123,2 0-140,2 6-207,3 2-291,1 1-489,5 3-878,2 0-1076,4 1-3506,1-2 6811,3-2 0,1-6 0,0-3 0</inkml:trace>
  <inkml:trace contextRef="#ctx0" brushRef="#br0" timeOffset="-123047.73">13469 14487 15972,'-4'-51'4616,"0"11"-4180,2 36-10,0 3-45,0-1-45,1 2-89,0 0-68,0 0 34,0 0-79,0 0 40,1 2 50,-1 2 17,0 4-17,1 3-40,0 1-16,0 3-28,2 1-22,2 2 0,2 0-23,2 3-17,1 0-5,1 1-34,1-1-16,0 0 5,0-1 0,-1 0-6,-1-1 0,-1 0-10,-2-1-7,0-1-5,-3-1-11,-1 0-6,-1-2-28,-1 0-61,-1 0-79,-1 0-151,-2 0-201,-1-1-309,-1 0-572,2-1-1242,-2 0-1530,2-2-4228,1-3 8418,0-2 0,2-2 0,0-2 0</inkml:trace>
  <inkml:trace contextRef="#ctx0" brushRef="#br0" timeOffset="-122089.73">13516 15396 19546,'-10'-38'521,"0"9"-292,4 30 7,-1 2-24,1 0-5,-1 0 1,-1 0-12,0 2-17,-1 0 0,-1 2-5,0 1 5,-1 2-27,-1 1-46,0 0-11,0 2-44,1-1 16,1 1-17,0 2 1,3-1 5,-1 1-11,3-1 22,1 1-6,2-1 1,1-1 5,2 0 12,2-2 5,3 0 5,3-1-10,2-2-1,0 0-5,2-1 11,1-3 17,2 1 5,1-3 6,1 0-17,1-2 12,2 0-23,1-2-17,1-2-11,1-2-34,0-3 6,0 0 0,-1-2 0,-1-1-5,-1-1-7,-3-1 7,-1-1 5,-3-1 22,-2 0 12,-4-2-1,-2 1-5,-3-1-5,-1 0-6,-2 0-6,-4 0 6,-3 1-29,-5 0 7,-2 2-18,-2 2-10,-4 1 10,-1 3-21,-2 2 10,-1 2-11,-2 2-5,2 1-17,0 3-45,3 3-90,1 3-112,5 3-139,3 2-214,3 1-296,6 1-645,1 0-1579,4 1-3400,1-2 6559,2-3 0,-2-4 0,-1-4 0</inkml:trace>
  <inkml:trace contextRef="#ctx0" brushRef="#br0" timeOffset="-121056.73">13469 16188 19204,'2'-17'768,"1"2"-477,5 8-11,0 0-17,3 0-34,0 0-21,2-1-24,2 0-21,-1 1-18,2 1-21,-1 0-18,0 1 0,-1 0-21,1 1-23,-2 0-12,-1 0-27,1 1-12,-2 0 11,0 2-5,-2 1-11,-1 0 5,0 0 0,-2 0 0,-1 3 17,0 0 0,-2 3-5,0 1 10,-2 0-5,0 2 6,-1 1 5,0 1 6,-1 2-17,-2 0-6,-3 2-11,-2 1 12,-3 1-18,0-1 7,-1 3-12,-1-2-6,-1 0 12,1-1-18,1-1-4,1-2-24,2-2-16,3-3-22,1-2-6,3-1 17,1-2 5,1-1 34,1-1 23,3-1 5,3 0 0,3 0-6,2 0 6,2 0 0,1-1 0,0 0 6,0 1 10,0-1 1,-1 1 17,0 0-1,0 2 1,-1-1 0,0 3-18,-1 1-4,0 0-1,-2 2-6,-1 0 12,-1 0-28,-3 1 5,-1 0-5,-2 1 22,-2 0 40,-1 2-12,-3 1 23,-3 0-29,-4 1-10,-4 1 5,-1 0-12,-1-1-10,-3-1 0,0-1-6,-1-1-17,-1 0-6,0-2-38,-1 0-85,1-1-100,0-3-119,2 1-133,0-3-219,4 0-610,4-1-1228,3 0-648,5-1-4667,1 0 7870,3 0 0,0 0 0</inkml:trace>
  <inkml:trace contextRef="#ctx0" brushRef="#br0" timeOffset="-120345.73">13609 17050 15670,'-10'35'2117,"2"-6"-1490,4-21-105,0 1-97,-1 2-50,-1 1-83,1 2-46,0 0-28,0 2-27,2-1 5,0 1-17,2 0-6,1 1-5,0 1 12,2-2 16,1 0 5,4-2-4,0 0-23,2-1-40,0-2-11,2-1-5,0-2-6,2-1 11,0-1 34,1-3 0,1 0-12,1-1-10,-1-1-29,1 0-16,-2 1 5,0-2-11,-1 0 0,-3 0 5,1 0-5,-3 0 6,0 0 22,-1-3-22,-1-2-12,0-4-11,-1-2-50,1-3 11,-2-2 0,1-2 6,-3-1-1,0-1-16,-2-2 17,-1 0-12,-3 1 6,-3 1 0,-3 2-11,-4 2 0,-2 2-1,-2 2-4,-2 3-12,-1 2-17,-2 4 6,0 1-17,-1 2-34,1 3-44,1 1-124,1 4-168,4 0-246,4 2-364,3-1-734,6 2-1759,2-2-4519,5 0 8020,0-3 0,1-2 0,-2-3 0</inkml:trace>
  <inkml:trace contextRef="#ctx0" brushRef="#br0" timeOffset="-118431.73">14098 12926 19680,'-44'-25'852,"9"5"-595,34 19 1,-1 0-29,1 1 6,-1 0-16,1 0-40,-1 0-45,1 0 136,1 0-130,4 0 34,1 0-12,4 1-22,3 0-39,1 0-34,5 0-11,2 0-34,3-1 29,1 2-6,1-1 5,1 1-5,-1 0-6,1 0 0,-2 0-11,-1 1 11,-1-1-22,-3 1 6,-1 0 5,-3 0 5,-2 0 29,-3 0 22,0 0 33,-1-1 1,-2-1 5,0 0-11,-2-1-33,0 1-29,-1 0-11,-2-1-11,0 1-5,0 1 21,-1 1-10,1 1 11,-1 2 16,0 1-16,0 4 17,0 0 5,0 4-11,-1 0-6,1 3-5,-1 1 0,1 3-17,0 0 11,0 2-5,1 1-1,0 3 18,0 2 16,0 2-28,0 3 6,1 2-17,-2 2-6,2-1 24,0 3-1,0 0 11,2 1 0,-2 0 16,1 1-10,-1-1 11,1 0-6,-2 0 6,0-2 5,0 1 6,0-1-11,-1 1 0,0 0 0,-1-1-12,0 0 12,0-2-17,0-1 0,0 0-17,0 0-11,0 1 11,-1 0-5,1 1 0,-1 1 5,1 1-11,0 0-6,0-1 12,0 1-6,1-1 5,2 2-5,1 0 0,0 0 0,1 0 0,0-2 6,1 2-6,-1-1 11,2 1-198,-1 1 198,0-1 6,-1 0-17,1-2 5,-1-1 1,0-1-12,0-1 12,-1 1-23,0-2 6,0 1-6,0-2-11,-1 0-22,0 0 5,0 0 11,0 0 6,-1 0 45,-1 1-34,0 0-16,1 2 5,-2 0-17,2 0 28,0 0 6,1 1 5,0-1-16,0 2-12,0-3 6,1 2 12,-1-3 10,0 0-16,0-2-6,0-1-6,-1 0 0,-1-2 12,0 0 0,1-2 203,-2 0-231,2-3 39,0 0-12,-1 0 1,1-2 16,-1 0-22,1-1-39,0 1 17,0-1-1,0 1-10,-1 1 27,0 1 6,0 1-11,-1 1 11,0 2 6,-2 0-1,0 0 6,-2-1-5,0 0 0,1-2-1,-1-2 18,1 0-35,0-1 12,0 0 0,1-1 0,0 1-5,1-2 10,0 1-16,1 0-6,0-1 29,0-1-7,0-2 6,0-1-11,1-1 12,0-1-12,1-2 11,0 0 0,0 0-22,-1-1 11,2 1 0,-1-1-6,0 1 6,1 1-5,0 0-1,0 0 0,0-1 12,1 1 11,1-1-6,-1-1 6,1-1-6,-1-1-22,0 0 22,-1-1 0,0 0-11,0-1 0,-1 2-5,1-1-12,-1 1 11,1 0 6,1 0 0,-1 0 0,1-1 17,-1 2-6,-1-1-39,0 0 17,0-1-28,0 0 11,-2 0 39,1-1-17,-1 1-5,0-1-11,0-1 5,0 0 0,0 0 17,0-1 11,0 0 1,0-2-1,0 0 0,0 0 0,0-1 0,0-1 12,0 1-23,0-2 0,0 1-6,0-1-39,-1 1 34,1 0-6,-1 0 17,1 0 0,0 0 17,0 1-6,0 0-16,0 1 10,0-1-10,0 1 5,0-1 11,-1 1 17,-1 0-28,1 0-17,-1 0 0,2-1-39,-1 0 28,1-1 23,0 0 5,0-2 11,-1 1 11,1-1-5,-1 0-6,1 0 12,0-1-12,-2 1 0,0-1 0,-2 1-11,0 0 0,-2 1 0,-1 1 0,-2-1 12,-3 0 4,-3 0-4,-2 0-1,-4 2-11,-2 0 22,-4 1-11,-3 1 6,-4 0 34,-1 1-35,0-1 7,3 0-6,4-1-23,4-2-22,6-1-11,6-1-51,3-1-89,6 0-79,1 0-156,3 0-230,3 0-404,6 0-1113,5 0-3984,7-1-3287,1-1 9432,-2 0 0,-9 0 0,-5 2 0</inkml:trace>
  <inkml:trace contextRef="#ctx0" brushRef="#br0" timeOffset="-88829.73">10370 10246 20543,'3'-46'453,"3"7"-380,8 31-45,1 1-28,-1 0-34,1 1-38,-1 1-102,0 2-173,0 2-291,0 0-455,-1 1-867,0 0-858,-1 2-2665,-4 1 2744,0 2 2739,-4 1 0,-2-3 0,-2-1 0</inkml:trace>
  <inkml:trace contextRef="#ctx0" brushRef="#br0" timeOffset="-87410.73">11302 9174 18100,'-42'1'616,"4"0"-391,27-1-1,-2 1-11,0 0-11,0 1-18,1 0-4,0 0 4,1-1-27,0 1 11,1-1-6,-1 1 18,1 0 4,0 1-4,-1-1-24,2 0-21,0 0-23,0 0-23,3 0-10,-1-1-6,2 0-6,1 1-6,1-2 1,0 1-6,2-1 0,-1 1-5,2 0 5,0-1-11,0 1 11,0 0 17,0 1 22,0 1 6,-1 1 22,1 1 0,-1 1-16,1 2-1,0 0 0,0 2-5,0 1 11,1 1 6,1 2-12,1 2 6,0 1-28,0 4 0,1 1-22,-2 3-17,2 2 11,-2 3-23,-1 3 29,0 2-17,-1 2-6,-1 2-17,-1 1 1,-1 2-7,-1 2-311,0 1 323,0 1-40,-1 2 35,0 1-6,0 1-12,0-1 34,1-3 1,0-1 10,3-6 34,-1-2 11,2-5-11,0-2-5,2-3-12,1-1-17,1-1-5,3-1 324,1 1-308,0-1-27,1 2 11,0-1-6,-1 3-28,0-1 11,1 4-22,-1-1 0,0 4 0,-1 0 0,-2 2 6,0 2-6,-2 0 6,1 1 5,-2 0 0,1 0 17,-1-1-6,0-1-5,1 0 0,-1-2-11,1-1-6,1-4 5,-1-3 1,0-3 6,0-3-1,1-2-6,-1-3 7,-1 0 10,0-2-5,0 0 0,0-3 11,-1 0 11,1 1-6,-1-2 1,1 2-6,1-2-6,-1 0 6,1 1 0,-2 0 0,1 2-5,-1-1-6,0 1 5,0 0-5,-1 2 11,1 1-6,0-1 1,-1 1-1,1-1 0,-1 0 1,1 0-1,0-2-11,0-1-5,0-2 0,1-2 5,0 0-6,0-1-5,0 0 6,-1 0-12,1-1 12,-1 0 5,1-1 0,-1 1 23,1-2-34,-1 0 11,0 0 6,1 1 0,-2 0-6,0 0-5,0 0-6,0 0-28,0 0 33,0 0 1,0-1-1,0-1-5,0 1 0,0-1 0,0 1 6,0-1 5,0 1-11,0-1 0,1 1 6,0-1 16,0 0-22,0 0-5,0-1-1,1 0-39,-2-1 51,1 1-1,0-2 29,-1 0-23,1 0 28,-1 0-11,2 0 6,0 0 0,3-2 10,0-1-10,4-4-17,2 0 0,3-3-45,3-1 39,-1 0-11,1 1 0,-1 1 0,0 1-28,-2 2-17,0 1-50,-1 0-40,1 1-117,0 0-117,-1 0-153,2 2-362,-2 0-656,0 1-2242,-2 1-4787,-2 0 8569,-2 0 0,-4 0 0,-1 0 0</inkml:trace>
  <inkml:trace contextRef="#ctx0" brushRef="#br2" timeOffset="-89901.73">10440 10432 24575,'0'0'0</inkml:trace>
  <inkml:trace contextRef="#ctx0" brushRef="#br0" timeOffset="-89874.73">10440 10432 17098,'54'-9'0,"0"-1"0,32-5 0</inkml:trace>
  <inkml:trace contextRef="#ctx0" brushRef="#br0" timeOffset="-86252.73">11815 9081 18632,'-33'-16'1967,"1"12"-1850,21 18-5,-3 6-11,4-5 17,1-1 5,1 1 0,0-1 0,2 1-22,-1-2 0,1 2-6,2-1-17,1 1-16,1-2-28,1-1-23,0 0 11,2-1-22,0-1 17,2-1 11,2-3-17,0 2 12,1-3 10,0 2 6,1-3 18,0 0 22,1-2-1,1 0-5,0-2-12,2-2-27,1-1-28,2-2-18,1-1-16,1 0 0,0-1-11,0-2-6,0 1 17,-1-1-11,0 1 22,-2-1 17,-2 0 0,-1 1-5,-2-1 5,-2 2 0,-2 1 0,0 1 5,-2 1-44,0 2-62,-2 1-39,1 0-112,-1 1 257,1 3 1,0 1 5,0 3 0,2 1-5,0-1-1,0 1 7,1-1 16,0 0 11,1-1 34,1 0 11,-1-2 28,1 1 17,0-3 6,1 0-1,-1-2 12,2 0-6,-2 0 0,1 0-6,0-2-28,1-1 6,0-2-5,1-2 10,0 0 7,0-1-1,0-1-11,-1-1-28,1-1 11,-2 0-11,-1 0-6,0 0 6,-2 0-16,1 0-18,-3 0-22,2 0 11,-3-2-16,0 1-7,-1-2 1,0-1 0,0 1 5,-2-1 1,0 2 22,-2-1-40,0 2-5,-1-1 0,0 3-5,1 0-18,-2 3-27,1 0-17,0 2-96,1 1-111,0 1-169,2 2-122,0 0-74,0 1-61,0 1-84,1 1-163,-1 2-224,2 1-318,-1 1-550,1 1-364,1 0 79,2 1-2471,1-1 4795,-1 0 0,0-4 0,-2-1 0</inkml:trace>
  <inkml:trace contextRef="#ctx0" brushRef="#br0" timeOffset="-83993.73">11535 10129 24486,'8'-17'218,"-2"4"-156,-4 13-1,1 0 1,3 0-17,3 3-6,0 0-5,2 4-12,1 0-11,0 2 6,0 3-6,0 0 12,-1 2-12,-1 2 11,-1 0-5,0 2 5,-1 0 12,1 1-28,0-1-6,-1 1 11,0-1 11,0-2-11,1 0-5,-3-1-6,2-1-39,-2-2 44,2-2 7,-3 0-7,2-3 29,-3-1-29,1-1 18,-3-2 16,1-2 18,-1 0 4,-1 0 1,0-1 16,0 1 1042,0-1-1036,0-2-17,-1-1-5,2-2 28,-2-4-23,3-1-28,-2-1 0,2-2-33,0-1 5,0-1 11,0-1-10,0-1-1,0-1-11,0 0 0,0-2 0,2 1-11,0-3 11,1-1 0,1 1 11,-1-1 17,1 1-28,0 1-6,0 2-11,-2 1 1,1 2-24,-2 2-10,0 3-62,0 2-112,-1 4-56,-1 2-67,0 2-84,-1 0-63,-1 1-161,2 2-196,-2 3-202,2 3-393,-1 4-877,0 2-1095,0 1-4821,-1 0 8239,0-2 0,0-7 0,0-2 0</inkml:trace>
  <inkml:trace contextRef="#ctx0" brushRef="#br0" timeOffset="-81905.73">11698 11271 24004,'27'36'577,"-5"-4"-431,-18-17-6,1 1-23,0-1 18,0 1-23,2 1-12,-1 0-4,1 0-6,-1 1-17,0 0-23,0 0 6,0 1-28,0 0 11,-1 0-5,0-1-12,-1 0-5,0 0 0,-1-2 0,1 0-6,-1-3 17,0-1-23,0-2 12,0-1-6,0-1-5,0 0 0,0-4-1,1 1 6,-1-3 6,0 0 17,0-1 22,-1 0 5,1-1-16,-1 0 11,0-2-5,1-1-12,0-2 34,0 0-40,1-2 6,-1 0-5,1-1-12,-1 0 12,2-1-6,-2-2 0,2-2-22,0-2 10,1 0-4,0-3 4,1-1-10,1 0 11,-1-2 5,0 0-22,0-2 34,1-1-29,-1-2-5,2-2 12,-2 1-12,2 0 5,-2 0 1,0 3-6,0-1-51,-1 4 51,-1 0-11,1 3-6,-1 1 17,0 4-39,-2 1-34,0 4-78,0 2-62,-2 3-83,1 2-96,-1 0-113,0 3-234,1 2-348,-2 5-661,2 2-1719,-2 4-3892,1-2 7359,-1-1 0,0-6 0,0-2 0</inkml:trace>
  <inkml:trace contextRef="#ctx0" brushRef="#br0" timeOffset="-75863.73">12187 11597 19199,'19'-14'941,"-3"1"-673,-6 10-38,-1 1-29,0 0-38,-1 1-40,1-1-33,-1 2-18,0 0 7,0 0 5,0-1 17,1-1-6,0-2-11,2-1-23,1 0-10,0-2-12,1-1-17,1 0-5,0-1 0,-1-1-6,0 0 12,0-1-7,-1 1 12,-2-1 12,0 1 16,-2 0 34,-1 2 11,-3 0 16,0 2 12,-3 0-17,0 1-11,-1 0-28,-2 2-34,-2-1-22,-1 1 0,-2 0-6,-1 2-11,0 0 11,-2 1-22,0 0 22,-2 2 6,1 1-6,-2 2 0,0 0 6,1 0-11,-1 0-1,1 0 12,1 0-11,0 0 5,1 0 0,1 0 11,1 1 1,1-1-1,0 2 17,0-1-11,1 1 23,2 0 16,0 0 0,1 0 12,0 1-7,1-1 7,0 1 10,1 0 1,1 1 5,0 0-5,1 1-12,1 0-16,2 2 11,1 0-6,0-1 0,2 0 0,0-1-16,0-2 16,2 0-6,0-3 18,1 0-12,2-4-17,1 1-22,2-2-16,2-2-29,1-1-39,2-4-45,0-1-89,2-1-68,-1-1-106,0 1-140,0-1-140,0 1-298,-1 1-385,-2 1-695,-1 0-980,-2 0-342,-2 1-2929,-2 2 6273,-4 0 0,-3 2 0,-2 1 0</inkml:trace>
  <inkml:trace contextRef="#ctx0" brushRef="#br0" timeOffset="-75481.73">12747 11364 21825,'-1'26'656,"1"-5"-488,7-14-6,-2-1-27,3 0-18,-1 0-21,2-1-24,0 0-10,0-2-45,0 2-6,0-2-22,1 1-28,-1-2-34,1 1-90,-1-1-133,0 1-164,0-1-212,-1-1-264,0 1-290,-1-1-387,0 0-611,-1 1-324,0-2-18,-1 0-906,0 0 2189,-1 0 1283,-1 0 0,-1 0 0,-2 0 0</inkml:trace>
  <inkml:trace contextRef="#ctx0" brushRef="#br0" timeOffset="-75189.73">12933 11388 10237,'11'1'9830,"-3"-11"-8206,-8 7-1384,0-7 75,-1 13 15,0 1 40,-2 5-23,-2 2-28,-1 3-39,-2 2-39,-2 3-11,1 1-23,-2 2 0,1 2-22,-1 0-23,0 3-16,-1 1-22,1 1-29,0 1-17,1 1-33,0-1-23,1 0 6,1-1-16,-1-1 10,2-2-5,0-1-6,1-2 0,0-2-5,1-4 5,1-1-17,2-4-10,0-1-24,1-2-55,0-1-67,1-2-130,0-1-184,2 0-302,0-3-516,3-1-1367,1 0-3545,0-2-1781,1-1 7987,-2-2 0,-2 1 0,-1 1 0</inkml:trace>
  <inkml:trace contextRef="#ctx0" brushRef="#br0" timeOffset="-72545.73">13376 8894 21847,'19'-18'247,"-1"3"-162,-7 12-13,0 1-10,0-1-12,0 1-5,-1 0-34,0 1 12,1 0-12,-3 0 6,2 1 0,-2 0-1,0 0-10,-1 0 0,0 0-1,-1 0 6,0 1 1,-1-1-7,1 1 1,-3 0 16,2 1 1,-2-1-7,1 1 18,-1 1 5,0 0-5,0 1 22,0 0 5,1 1 1,-2 2 5,2 0 6,-2 1 11,1 1-17,0 1 0,0 0-5,0 2-23,0 1-5,0 0 11,0 0-6,1 2-6,-1 0 1,1 2-12,0-1 12,-1 1 5,1 1 6,-1-1 0,-1 1 0,1 0-1,-1 0 1,0 1 6,-1 0 10,0 1 23,0 0 34,0-1-6,-1 1-11,0-1-17,0 1-6,0-2-11,0 1 0,0-1-5,0 1-17,-1 1-12,0 0 1,0 1 11,0-1-6,0 0 17,0 0 0,0-1-6,0-1 1,0-1-6,0 1-6,-1 0-11,1 1 11,-1 1 0,0 0 18,-2 2-7,2 0 1,-2 2 10,0-1-16,1 1-11,-1-1 5,1 1-6,-1-1-5,1 0 6,0 0 0,0-1-6,0-1 11,0 2-6,2 0 7,-2 1 4,1 2 7,-2-2-12,1 1-17,1-3 6,0 2-16,0-2 16,-1 1-6,0 1-5,1-1 5,0 0-16,0-2 27,1 0-5,0-2 23,1 1-6,-2-1-1,1 0-4,-1 3 4,-1-2-4,1 2-1,0 0 6,-1 0-23,1 0 6,0-1-17,0 1 0,0 0-5,0 1 5,0-1 28,1 1-22,0-2 0,0 2 0,-1 0-23,0 2 23,0 0 0,-1 0 0,1 0-23,-1-1 12,1-2 5,0-2 0,1-1 23,-1 0-23,0-1-11,0 1 5,1 0 29,-2 2-23,1-1 12,-1-1-18,1 0 1,0-1-1,0-2 7,0 0-1,1-3-34,0 2 35,0-1 4,0 0-4,0 1 27,1-1-34,0 0-5,0 1-11,0-2 22,0 2-5,0-2 0,0 0-6,1 0-12,0 0 18,0-1 5,1 0 12,-1 0-29,1 1 17,-1-2-5,1 2-6,0-2 45,1 0-45,-1-1 0,0 1 0,0-1 5,0 0-5,1 0 6,-2 1 5,2-3-33,-2 2 27,1-2 6,-1 1 1,1 0-1,-1-1-6,1 0-10,-1 0-6,0-1 16,-1 0-5,1 0-5,-1 0-1,1-1 0,-1 2 1,0 0 16,0 0-5,0 0 5,0 1-11,0 1 11,0-1-5,0 1-1,0 0-5,0-1-5,0-1 10,0 1 1,0-1-12,0 0 6,0-1-11,0 0 0,0-2 16,0 1 1,0-1 11,1 0-12,-1 0-5,1-2 6,-1 2-6,1-3 6,0 1-1,0-1-5,0 0-5,-1 0-1,1 1 0,-1-1-5,2 2 11,-2-1-11,1 0 11,-1 0 0,2-1 0,-2 1 11,1-1-11,0-1 0,0 1 6,1-1-1,-1 0-5,0 0-5,-1-1-12,2 0 11,-2 1 1,1-1 16,-1 1 0,0 0 17,0 0-22,0 0 89,0-1-61,-1 1-12,0-1-16,-2 1 16,-1-1-16,-3 2 5,-2 0 0,-1 1-5,0 0-1,-2 2 6,2-3-5,0 2-6,1-2-6,3 1-5,-1-1-6,3-1-50,0 1-62,2-1-95,0 0-123,1 1-123,1 0-225,-2 2-414,2 0-862,0 2-2449,0 2-4839,0 0 9259,0-1 0,0-3 0,0-1 0</inkml:trace>
  <inkml:trace contextRef="#ctx0" brushRef="#br1" timeOffset="44916">8762 86 24487,'-83'3'316,"14"1"-108,53 3 1261,1-1-671,3-1-331,0-1-91,2 0-192,2-1 523,0-1-108,0 1-85,2-1-587,-1 1 172,3-1-20,-1 0 24,2-1 147,0 1-27,1-1-58,0 0 210,1 1-489,0-2-297,-1 1 135,2 1 2498,0 3-2222,0 2 0,0 4-231,0 0-2744,0 2 397,0 2 189,0 2-60,0 3 2561,0 1 0,0 3 0,1 1 90,-1 15-124,0-10-5,-1 12-6,0-12 0,-1 1-5,-1 1 5,0 0 17,0 3 6,0 0-6,-1 1-23,1 1 62,0 13-61,2-12 22,-1 9-6,2-16-22,0-1 23,0-1 5,0-1-11,1 0-9904,1-1 5705,0 1 4990,1-1-54,0-1 1,0 2 2,0 0 6,1 1-38,-1 0-946,0 3 87,0 0 68,-1 1 90,1 0-40,0-1-7,0 0-5,0-1 30,3 11-114,-1-10-63,2 8-33,-2-14-94,0 0 79,0-2-64,0 0 30,-1-1 22,1-1 77,-2 0 155,1-1-27,1 11 80,-2-9-20,2 9 50,-2-9 34,0 0 0,0 2 61,-1 0-97,-1 3 106,1-2-20,-1 3 29,-1-1 31,0 1-16,0 0-17,0 1-60,0-1-20,0 2-57,0-2 17,1 0-99,-1-3 41,2-4-148,-1-2 29,-1-2-4,2-2-79,-1 7 97,-1-7-49,1 6 93,-1-8 5,0 1 101,0-1-30,0 0 4,0 0 98,0 0-98,0 0 33,0 0-45,-1-1 39,1 0 32,-2-1 112,1 0-67,0-2 81,1-1-211,-1-1 132,1-2-167,0 0-96,0-2-14,1 0-451,0-2 10364,-1 0-4646,2-1-5783,-1 1-721,0-1 167,0 1 5,0-1-24,0 0 344,1 0 834,-1-1 22,0 0 0,0 0 45,0 0 39,0 0-101,0 0 6,0 0-1,0 0 7,0 0-1,1 0 12,2 0-6,2-1 11,4-1-5,3-3-6,3-2-17,4-1 0,1 0 0,2-1-11,0 1 11,0-1-5,0 0-12,0 1 6,0 0-16,-1 2-35,-2 1-38,-2 2-96,-1 0-106,-4 2-96,-1 0-145,-2 1-185,-2 1-291,-1 0-443,-2 3-610,1 0-1473,-3 1-4997,0 1 8531,-2-2 0,-1-1 0,0-2 0</inkml:trace>
  <inkml:trace contextRef="#ctx0" brushRef="#br0" timeOffset="46650">9088 202 14695,'12'-26'2252,"-3"4"-1631,-9 18-49,0 1-52,0-1-93,0 1-58,0 1-83,0 0-62,0 0-73,0 2-56,0-1-167,-1 1 10,0 0 17,-1 1 23,0 1 44,-1 2-11,0 3 6,-2 2 0,0 0-6,-1 3 0,0 0 29,0 2 32,0 2-21,-1 0 5,0 2-6,0 0-27,-1 2 10,0 0 6,0 0-11,1 0-5,1-1-1,-1-1-5,1 0 17,1-1 5,0 0-11,1 0-12,0-1 1,1 0 6,1-1-18,0-1 1,2 0 5,0-1-22,0-1 28,0-1-1,0-1 18,2-1 11,0-1 33,2 0 45,0-4 40,1 1 50,2-3 5,-1 0-16,2-1-40,1 0-32,1-1-35,2-2-17,-1 0 1,1-2-7,0-2 1,-2-1-6,2 0-16,0-2-34,0-1 5,0-2-5,0 1-17,0-2 17,-2 1-17,1-1-6,-1 1 17,-2 1 0,0 0 1,-2 2-1,-1 2 0,-1 0-11,0 3-17,-2 1-28,0 2-61,-2 0-1116,0 1 1172,0 3 72,0 0-5,0 3-6,1 0 6,1 1-11,0 2-1,1 0 1,1 0 0,0-1 5,0 0 17,1 0 5,1-1 29,-1-2 39,1 0 61,0-2 79,0 0 45,0-1 39,0-1-17,1-1-50,2 0-62,0-2-62,1-1-22,2-4-17,0 0 17,0-3-5,0 0-1,1-1-11,-2-1 6,0-1 11,0 0 6,-1-1-1,-1-2-5,-1 1-28,-2-1 96,3-19-119,-5 12 1,1-15-12,-4 16 6,-1 1-17,-1 0-16,-2 2 5,0 1-23,-4 2 7,2 1-29,-8-6-11,5 9-6,-3-3-33,6 11-90,1 1-117,2 1-174,0 2-56,1 0-415,0 0 505,1 2-96,0 2-207,0 4-297,0 1-448,1 2-604,1 2-561,3 3-17,2 0-3058,0 0 5702,0-2 0,-3-7 0,-2-3 0</inkml:trace>
  <inkml:trace contextRef="#ctx0" brushRef="#br0" timeOffset="49672">8949 1391 20106,'23'33'487,"-5"-4"-297,-15-18 40,-1 2 28,2-1-34,-1 2-45,2 1-22,-1-1-62,0 1-11,1-1 29,-1 0-7,1-1 6,-1-2-6,1 0-10,0-2-35,-2-2 6,1 0 6,-1-3-6,0-2 29,-1 0 10,-1-1 34,0-1 17,0 0 61,0 0 23,1 0-6,0 0 180,2 0-264,0-2-22,2 0-29,-3-1 1,1-1 0,0-1 134,4-7-179,-2 2-11,2-6-11,-2 5 11,-2-1-6,1-2-5,-1 0 16,0-1-27,0-1-12,0 0 45,3-17-45,-3 13 6,3-14 0,-3 8 5,0 5 0,1-6-5,-2 7 11,0 1-22,-1-1-1,1 1-10,-1-5-1,1 9-22,-1-2-196,0 9-157,-1 3-818,1 2 343,1 3-192,2 1-576,1 3-4034,4 9-2093,-3-2 7751,2 5 0,-7-9 0,0-3 0</inkml:trace>
  <inkml:trace contextRef="#ctx0" brushRef="#br0" timeOffset="51617">9158 2253 23607,'12'-13'11,"-3"5"11,-5 16-11,0 2 34,0 2 0,1-1 5,0 2 23,0 1 22,0 0-5,0 2-6,0 0-11,0 2-28,0-1-6,-1 1 0,0 0 11,0 0-33,1 0 0,0 0-6,0 0-28,1 0 29,1-2-1,-2-1 6,1-3-6,-1-1 6,0-3 5,-1-3 6,0 0 28,0-4 22,-2 1 62,0-1 79,-1-1 89,-1 0 23,2 0-46,-1 0-94,1 0-102,0-3-49,2-3-7,0-1 1,0-3-12,1-1 6,0 0 6,0-1-6,1 1 33,-1-1-33,1-1-16,0 1 4,0-2-16,1 1 6,0-1 11,1-1 0,1-1-29,0-1 24,0 0-12,1-1 11,-2-1-11,1 0 11,-1 0 0,-2 1-11,0 0 28,-1-3-45,-1 6-117,1-4-23,-3 10-128,0 1-214,-1 5-134,-1 2-896,1 1 667,-1 4-265,0 2-670,0 5-1155,0 3 2952,0 12 0,0-14 0,0 6 0</inkml:trace>
  <inkml:trace contextRef="#ctx0" brushRef="#br1" timeOffset="54083">10580 109 26330,'1'-21'-5471,"1"3"4011,4 18 3326,2-2-300,4 2-779,2-3-51,4 1-220,3-1-220,2-1 1403,1 0-138,0 0-1241,0-1-279,0 1 209,0-1-146,-1 0 54,-2 2-66,-2 0-76,-1 0-34,-4 2-100,-1 0-73,-3 0-19,-2 1-133,-2 0-17,-1 0 37,-1 0 43,-2 2-973,0-1-87,-1 2-988,0-1 237,1 1 39,2 1 473,-2 0-476,3 2 327,-1 0 929,2 1 196,0-1 1249,2 4-430,0 0 199,1 2 9415,1 1-5776,-1 3-4548,0 2 68,-1 1-50,0 3-158,-1 2 189,-1 3-90,-1 0 703,0 3-17,-2 1-28,0 2-5,-2 1-18,0 3-21,-1 0-1,-1 5 6,-2 1 112,-7 47-151,4-30-881,-6 35 948,5-43-9943,1 0 5419,-1 1 5386,-1 0 0,-4 25 18,2-18 30,-2 17-28,5-26-7,1-2-988,1-4-34,2-1-105,2-3-63,0-1-60,1-1-50,0 1 28,0 18 7,0-14 47,0 13 46,1-19 26,0 0 18,1-2-4,1 2 21,-1-1 23,-1 2 69,-1-1 22,0 2 33,0-2 34,0 3 45,-2-1 143,1 1-10,-3-1 70,0-1-65,1-3-34,-1-1 3,1-4-7,0-1 4,1-2-122,0-1-51,1-2-96,1 0-95,-1-2 54,1-1-93,0 1 7,-1-2 57,1 0-10,-1-1 183,1 0 9790,-1-2-2230,1 0-8379,0-2 46,0-1 23,0-1-84,0-1 34,0-1-121,0-1 848,0 0 38,0-1 1,0-2 5,0 0-5,0-1 5,0 0-17,0-1 1,0-1 27,0 1-16,0-2-1,0 0 12,0 0-11,0 0-6,0 0 5,0 0-5,0 1-17,0-1 23,0 0 0,0 0-6,0-2-12,0 0 18,0-1 0,0 0 710,0 0-671,-1-1-17,0 0-22,-2-2 5,-1 0 0,-2-1-11,0 0 28,-3 0-33,0 0 5,-3 1 0,-1 1 0,-2 1-12,-2 0 12,-2 0-11,0 2-28,-3 2 22,1 0-11,0 1-11,2-1-6,2 0-67,4 0-112,4-2-140,3 0-89,3-2-124,2 2-157,4 0-375,3 3-980,5 3-2348,7 1-4788,0 1 9225,-1-2 0,-7-4 0,-5-1 0</inkml:trace>
  <inkml:trace contextRef="#ctx0" brushRef="#br1" timeOffset="-50862.73">9601 575 24808,'32'-1'360,"-4"-1"-77,-19-1 641,0 1-444,-2-1 114,2 1-533,-2-1 314,0 0 428,0 0-22,-2-1-125,1 2-381,-2-1 107,-1 1-143,1 0 287,-2 1-722,0-1-122,-1 0-222,1-1-374,-1 1 412,1 0-279,-1 1-309,0-1 530,-1 1-836,1-1 649,-1 0-710,0 1 437,0-1-423,0 0 220,0-1 245,0 2-497,0-2 1228,0 1-618,-1-1 412,1 0 341,-7-10-751,4 7-42,-6-6 219,7 10 130,-1 0 695,1 0-449,-2 0 1036,2 1-136,-1 1 991,2 0 496,-2 0-221,0 0-129,1 0-695,-1 0 464,1 0-583,0 0-190,1 0-241,1 0-452,-1 0-1,0 0 1,0 0 0,-1 0-16,0 0 1,0 0-15,-2 0 0,-1 1 574,-1 1-49,-1 1 349,-1 1-149,0 0 110,-1 0-29,1 1-50,-1 1 47,0 0-687,-1 0-43,1 1-376,0 2-24,0-2-44,1 2-186,-1 0 86,2 1-361,1 0 76,0-1 1,1 2-217,0-1 264,2 1-532,0-1 280,2 0-263,-1 1 307,2-1-60,-1 0 65,1-1 111,0 1-92,1-2 305,0 0-284,3-2-305,1 2 129,1-2 466,0 1 89,2-1 366,0-2 430,1 1 36,1-3 688,-1 2 378,2-3 372,1 0-425,0-1 163,2 0-246,1 0-337,0-2 224,-1 0-345,1-2 356,-2 1-507,-1-1 155,-2 2-368,0 0 41,-3 1-331,-1 0-105,0 1-339,-3 0-205,1 1-345,-1 0-639,-1 3-960,-1 0 1973,-1 1 0,0-3 0,0-1 0</inkml:trace>
  <inkml:trace contextRef="#ctx0" brushRef="#br1" timeOffset="-50247.73">9974 482 25632,'21'-16'2158,"-1"4"-1172,-10 10-1165,2 1 27,2-1 8,1 0 120,1 0-80,1-1 470,0 2-694,0-2-16,-2 2 254,-1 0-35,-2 0 20,-1 1-179,-3 0 85,-1 0-138,-2 2-421,-3 0-1048,-1 3-210,-2 2 921,-3 2 487,-4 3 409,-4 1 190,-2 3 104,-1 0 560,-3 2 1045,1-1 333,-1 0-889,2 0-524,1-2-280,3 1-402,0-3-21,4 1-280,1-2-182,3-1-251,1-1-197,1-1-183,1-1-167,1 0 40,0-2-83,2 0-336,2 0 139,1-2 840,3 0 717,0 0 255,3-2 563,0 0 243,2-1 241,2 0 674,3-1 45,-1-1-556,3 0-409,-1-2 129,0-1-325,1 0-84,-2-1-166,1 2-172,-2 0 10,-1 0-200,-3 1-49,-3 1-321,-2 0-70,-4 1-162,-1 0-77,-2 0 128,0 0-93,-2 2 264,-3 0 386,-2 2-131,0 0 1,2-2 0,2 0 0</inkml:trace>
  <inkml:trace contextRef="#ctx0" brushRef="#br1" timeOffset="-49861.73">9997 552 25871,'-34'-7'-1445,"8"2"768,34 4 1641,2-1-96,2 0-461,4-1-11,1 1-192,2-1 103,3 0 266,2 1 43,2 0-719,0 1-182,2-1 121,0 2-138,1-1 81,0 1-85,-2 1 44,-4 0 157,-4 1 0,-10 0 1,-3 0-1</inkml:trace>
  <inkml:trace contextRef="#ctx0" brushRef="#br0" timeOffset="-48055.73">9484 1507 17966,'16'2'442,"-1"-1"-341,-6-1-11,1-1-17,1 0-1,0-2-21,1 0-6,1 0-11,-1 0-17,1-2 0,0 1-1,0 0 12,-1-1 6,1 0 16,-2 0 34,0 0 40,-3 0 32,-1 1 35,-2 0-1,-2 0-11,1 0 1,-2-2-29,0 2-11,-1-2-28,-1 0-28,0 0 0,0 0 0,0 0 22,0 0 12,-1 0-1,-1 0-10,-1 1-35,-1-1-32,0 2-29,0 1-50,0 1-34,-2 1-17,0 0-16,-1 0 22,-1 1 28,0 0 17,-2 1 16,0 0 6,-1 2 6,1 1 0,-1 0 5,0 1 6,1 0 0,-1 1 12,0 0-1,0 1-6,-1 0 1,0 2-6,0 1 0,1 0 0,0 0-6,2 1 1,1 0-1,1-1 1,1 0-12,1 0 6,1 0-1,3-2 12,-1 1 6,2-1 22,0 0 11,2-1 0,0 0 17,3 0 6,0 0 11,2-1 5,0 1 6,2-1 11,0 1-5,3-1 11,0 0 0,3 0-17,0-1 0,2 0-17,1 0-6,1-1-10,2-1-18,1 0-49,2-1-85,-1 0-157,1 0-229,-2-1-280,-1 1-426,-2-1-605,-3 1-958,-2 0-3310,-3-1 6066,-3 1 0,-4-2 0,-2 1 0</inkml:trace>
  <inkml:trace contextRef="#ctx0" brushRef="#br0" timeOffset="-47643.73">9904 1391 20274,'17'30'582,"-3"-5"-414,-7-19 6,-1 0-17,3 0-12,1 0-38,3 0-12,0-1-34,2 1 1,1-1-17,3-1-17,-1 2-11,2-2-29,-2 2 18,0-2-6,0 1-28,-1-1-39,-1-1-79,0 0-89,-1 0-107,1 0-134,-3-1-167,1 0-169,-3-2-248,-2 2-256,0-1-403,-3-1-678,0 2-460,-3-1-1215,0 1 4072,-2-1 0,0 0 0,-1-1 0</inkml:trace>
  <inkml:trace contextRef="#ctx0" brushRef="#br0" timeOffset="-47344.73">10113 1367 12444,'-6'-12'2744,"1"1"-2284,5 11 3158,0 0-3293,-38 40-51,23-24-72,-29 32-85,33-33-49,1 0-46,2-1-22,0 0-28,3-1-140,0-1-196,2 1-314,0-1-398,-1 1-581,1 2-931,0 1-3293,1-1 5881,-1-2 0,2-6 0,0-3 0</inkml:trace>
  <inkml:trace contextRef="#ctx0" brushRef="#br0" timeOffset="-46237.73">9601 2579 21304,'25'-8'431,"-1"1"-324,-9 5-46,0-2 18,1 0-6,-2 1-11,-2-2 22,1 1-34,-2 0-5,0-2 6,-2 2-1,0-1 12,-3 1 22,0 2 16,-3 0 12,-1 0 6,-1 1-23,0-1-16,0 0-23,-1 0 5,0-2 1,0 0-6,0-2-6,-1 0-5,-1-1-23,-2 1 1,0-1 5,-1 1-23,0 0-5,-1 0 0,0 1-16,1-1 4,-1 1-4,-1 0-7,1 2-27,-1 0 5,0 0-11,0 2 6,-1 0 10,-1 1 18,-1 1 5,-1 2 12,-1 1 27,-1 3-22,-1 2 11,1 0 0,-1 1 6,1 2-6,0 1 6,0 0 0,0 2-6,1-1 6,2 1-6,1-2-5,3 0-1,1 0-5,2-1 12,1 1-1,2-2 11,0 0 1,1-2 5,1-1 22,4 0 6,0-2 39,3-1 17,2 0-17,2-2-16,2-1-12,3-1-22,2 0-17,0-1 0,2-1-17,0 0-11,-1-1-22,-1 0-51,-2 0-67,-1 1-84,-3 0-118,-1 1-190,-2 0-325,-1 0-359,-2 0-587,-2 2-874,-2 2-1468,-2 2-2106,-1 0 6251,-1-1 0,0-2 0,0-1 0</inkml:trace>
  <inkml:trace contextRef="#ctx0" brushRef="#br0" timeOffset="-45880.73">9974 2486 20677,'12'31'342,"-2"-4"-225,-7-19-5,2 0-33,0-1-12,1 1-11,-2-2-28,2 1 5,0-1-16,0 1-11,1-3-23,0 2-50,1-2-45,0 0-90,0 0-89,1-2-134,1 0-186,0-2-262,2 0-349,-1 0-346,1 0-443,0 0-347,-1 0 67,1-3-1456,-2 0 3747,-1-1 0,-4 2 0,-2 1 0</inkml:trace>
  <inkml:trace contextRef="#ctx0" brushRef="#br0" timeOffset="-45671.73">10230 2463 10175,'-15'60'3276,"0"0"1,2-5 0,2-8-325,2-12-2890,0 0-18,0 2-21,-1 0-6,0 0-34,0-1-56,-1-2-106,2-2-163,1-4-297,1-4-347,4-5-553,0-4-982,2-4-1932,0-4-2162,1-3 6615,0-3 0,0-1 0,0 0 0</inkml:trace>
  <inkml:trace contextRef="#ctx0" brushRef="#br0" timeOffset="-29589.73">12234 9360 18789,'33'-11'287,"-4"2"-203,-19 6-12,1 0-16,2-1-22,-1 1-12,1-1 6,0 1-11,-1 0 6,1-1-12,0 0 0,1 0-5,0 0-1,-1-1-5,0 1 11,-2 0 6,0 0 0,-1 0 17,-2 0-1,-2 1 18,-1 0-7,0 1 7,-1 0 22,-1 0 11,1 1 56,-2-1 16,-1 1-4,1 0-1,-2 1-34,1-1 118,-1 0-201,0 1-12,0-1-16,0-1 0,0 2-1,0-1 1,0-1 5,0 1-11,0 0 0,0-1 17,0 0 0,0 0 11,0-1 5,0 0 18,0-1-1,0 1 23,-1-2-23,0 2-11,-1 0-16,0 0-6,-1 0-29,0 0-4,0 1-12,-1 0-17,1 1 6,-1-1-1,0 1-4,0 0 10,0 0 0,-2 1-5,1-1 0,-1 1 17,0 0-6,-1 0 11,1 0 11,-2 0-5,1 1 11,-1 0 11,-1 2 6,0 0-17,0 2 6,-1-1-6,0 0 5,1 1 1,-1 1-12,1 0 6,0 0-11,0 0 17,0 0-12,2 0 0,-1 1 18,1 0-18,1 1 17,1 0-5,-1 1-1,3-1 7,-1 1-1,1 1 0,0-1 11,0 1 6,1 0 17,1-1-6,1 2 1,0-1 16,0 0-6,0 0 17,0 0 28,0-1-5,4 1 44,0-1 23,3 1 11,0-1-11,1 0 1,3-2-30,-1 0-10,3-1-17,1-2-40,1 0-21,2-2-52,0 0-27,2-2-45,0 0-45,0 0-78,0 0-107,-1 0-173,-1-2-253,1 0-447,-1-2-902,1 0-919,0 0-4307,-3-1 7315,-2 2 0,-7 1 0,-3 1 0</inkml:trace>
  <inkml:trace contextRef="#ctx0" brushRef="#br0" timeOffset="-29026.73">12747 9220 20397,'33'5'510,"-3"-2"-370,-19-6-34,1 0-22,0 1-17,-1 1-16,1 0-12,-1-1-11,0 2-11,0 0-17,0 0-6,-1 0 0,-1 0-10,-1 0 4,-1 1 1,-2 1-11,-1 2 33,-2 1 11,0 1 40,-1 1 11,-1 2 22,-2 1-33,-2 2-23,-3 0-17,-2 2-22,0 1-11,-1 1 0,-1-1 0,1 1 16,0-1 1,2 0-1,0 0-10,1-1-6,1-2 5,1-1 0,2-2-5,1-1 0,2-2 0,0-1-6,0 0 23,2-1-6,0 0 16,2-1 7,0 0 5,1 0 17,1 0 16,0-1 1,2 0 16,0 0-11,1-1-16,1 0 0,-1-1-12,1 0-22,-1 0-17,3 0-34,-1 0-28,1 0-67,0 0-106,-1-1-151,-1 1-214,0-1-267,-1 0-305,0 1-440,-1 0-534,-1-1-256,0 0-1037,-1 0 61,-2-1 3378,1 1 0,-4 0 0,1 0 0</inkml:trace>
  <inkml:trace contextRef="#ctx0" brushRef="#br0" timeOffset="-28672.73">12723 9407 21047,'24'-7'537,"-3"2"-425,-6 3-33,0 1-51,2-1-17,2 1-28,1 0-73,1 0-145,0 1-258,1 0-537,0 0-1110,0 0-1170,-1 0-4766,-3 0 8076,-4 1 0,-6-1 0,-4 1 0</inkml:trace>
  <inkml:trace contextRef="#ctx0" brushRef="#br0" timeOffset="-27492.73">12094 10432 20033,'21'-19'95,"-3"5"-44,-8 12-1,2 1 6,-1-1 11,1-1-11,-1-1-11,1-1-6,0 1 1,-1-2 4,-1 1 23,-1 0 6,-1 0 0,-2 0 11,0-1-6,-1 0 23,0 0 11,-1 0 11,0-1 6,-1 0 11,-1-1-5,-1 2-1,-1-1-11,1 1-11,-1 1-21,0 0-24,-2 0-6,1 1-27,-4 0-28,1 1-23,-1 1-22,1 0-17,-2 1-12,1 0 0,-2 1 7,-1 0 5,-2 0 28,-1 2 11,0 0 6,-1 1 11,-1 2-11,1-2 11,1 1-6,0 1 0,2-1 1,1 0-1,1 1-5,1 1 5,1 0 12,1 0 11,-1 1 0,1 0 16,0 1 29,-1 1 11,1 2 39,-1 0-16,1 2-7,1-1-10,1 1-1,1 0 6,1-1-22,0 0 27,0-1 1,2 1 11,2-2 39,2-1-6,0 1-5,1-2-6,1 0-11,0-2-11,1 0-12,2-2-33,2 0-11,1-2-17,2-1-33,0-1-29,1 0-95,1 0-106,1-1-112,0 0-118,-1-2-141,-1 2-183,0 0-342,-2 0-494,0 1-744,-2 0-471,1 0-274,-2 0-1350,-2 0 4464,-1 0 0,-6 0 0,0 0 0</inkml:trace>
  <inkml:trace contextRef="#ctx0" brushRef="#br0" timeOffset="-27026.73">12490 10316 21954,'30'8'404,"-5"-1"-225,-18 1 0,2 0-11,1 0 0,1 0 6,1 1-1,2-2-38,0 1 5,2-1-34,1-1-27,0 0 5,2 0-40,-1-1-10,1 0 0,-1 0-12,1-1-5,-2 0 0,0 0-12,-1-1 1,-1 1-1,-1-1 1,-2 1-6,-2-2-28,-1 0-6,-1 0-50,-3-1-72,1 1-74,-4-1-123,2 0-78,-3 1-62,1 0-73,-1 2-84,-1 0-173,0 2-381,-1 0-650,-2 3-868,-1 0-1115,-2 1-1092,0-1 4929,2-2 0,1-3 0,2-2 0</inkml:trace>
  <inkml:trace contextRef="#ctx0" brushRef="#br0" timeOffset="-26671.73">12747 10269 10293,'-9'-7'4760,"3"2"-3437,6 5 3292,0 0-4274,-18 24-38,8-8-35,-16 22-66,11-14-78,-3 3-62,-2 1-18,-2 1-49,1 1-29,0-1-55,2-1-125,2-1-178,2-1-347,4-2-555,1-1-1288,3-2-1137,1-2-6112,3-4 9558,1-2 1,1-8 0,1-1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5:40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625 607 20554,'-18'-36'717,"3"6"-516,11 27-27,0-1-6,1 1-11,0 1-17,0 0-33,-1 0-40,1 1-50,-1 1-34,0 0 0,0 0-22,-1 0 5,-2 2 12,1 0-12,-2 3 34,1 1-5,0 1-1,-1-1-5,0 2 5,0 0-11,0 1 11,0 2 1,0 0-18,0 2 1,0-2-6,1 3 11,0-1-17,2 0-5,0 1-17,2-1-5,1 0 10,1-1 6,0 1-5,1-1-6,2-1-6,-1-1 1,3-2 5,1 0 22,-1-1 12,2-2 5,0 0 23,0-2 16,0 0 23,1-2 16,0 0-5,2-1-11,1-3-6,1-1-22,2-4-11,0-1-6,1-1 0,0-3 0,0-1 11,-2-1 11,1-1-10,-2 0-7,0-1 1,-1 1 11,0-1 11,-1 1 11,-2 0 17,-1 2 5,0 1 40,-3 1 40,0 1 38,-2 1 40,0 2-12,0 3-6,-1 0-49,0 3-40,0 0-28,0 2-185,-1 0-11,0 0 5,0 2 35,0 1 27,0 1 50,-1 3 1,0 2 5,-1 2 0,2 2-22,-1 0 11,2 1-11,0-1-6,0 0 6,0 0-17,0-1 0,2-2-22,1-1-34,1 0-28,2-2-96,0-1-117,0-1-123,0 0-123,1-2-124,0-1-150,1-1-170,0 0-217,1-1-408,1 0-511,-1 0-493,0-1-2386,-1 1 5030,-2-3 0,-2 2 0,-2 0 0</inkml:trace>
  <inkml:trace contextRef="#ctx0" brushRef="#br0" timeOffset="462">299 94 17540,'-47'28'277,"0"0"1,-30 25-21,63-19 63,0 2 5,0 5-595,0 2 539,2 3-73,1 0-40,1 1-32,1-1-24,1-1-4,2 1-29,2-2-17,1 1 1,3-3-18,-1-2-5,2-2 182,1-4-193,3-3 78,2-3-79,1-3-32,2-2-1,1-3 296,1-3-307,3-2-17,1-1-67,2-3-100,3-1-136,0-4-189,3-1-259,2-4-436,1-2-902,1-5-2050,1-4-930,-3-3 5114,-4 0 0,-11 6 0,-5 3 0</inkml:trace>
  <inkml:trace contextRef="#ctx0" brushRef="#br0" timeOffset="812">695 1 20156,'40'40'622,"-3"-1"-381,-15-14-29,1 4-32,0 2-29,0 2-34,0 2-16,-1 2-493,-2 2 493,-1 1-17,-1-1 6,-3-2 11,-2-1 167,-2-2-145,-2-2 65,-3 2-109,-3-1-46,-2 0-61,-3 0 200,-3 1-329,-4-1-84,-3-2-157,-1-3-246,-1-3-459,-1-4-925,1-3-1199,0-4-4810,3-4 8037,3-2 0,4-5 0,2-1 0</inkml:trace>
  <inkml:trace contextRef="#ctx0" brushRef="#br0" timeOffset="1686">415 1515 21002,'-22'21'157,"5"0"-96,17 0-5,0 3 23,0 2 10,0 1 6,0 1-16,0 1-29,0-1-22,0-2-5,0-1 5,0-2 5,0 0 12,0-3-17,0-1-11,0-2-17,0-2-17,0-2-17,0 0-33,0-3-56,0-2-84,0-1-56,0-2-62,0-2-45,0-1-5,0-1-22,1-1 21,1 1 46,-1-1 66,1 0 107,-1 0 96,0 0 55,-1 0 241,1 0-105,0 0 4,2-2-5,0 0-28,0-3-23,3 0 17,0-2 40,1 0 38,0 0 51,0 0 6,0 0-23,1 1-22,1 0-51,0 0-27,0 0-29,1 0-22,0 0-6,1 2 18,1 1-7,0 0 12,1 3-23,-1-1 12,1 1 11,-1 2 5,1 1 34,-3 3 11,1 2 23,-1 0 0,-2 1 11,0 1 6,-2-2 27,-1 1 56,-1-1 46,-2 0 38,-2 0 0,0 0-33,-1 1-67,-3 2-73,-3 1-62,-4 1-56,-3 3-5,-5 1-34,-4 2-12,-2 0-10,-1-1-12,-1-1 6,2-1-22,2-4-56,5-3-146,3-3-280,6-3-555,3-2-913,4-1-660,0 0-847,3 0-4558,1-2 8065,0 0 0,0 1 0,-1 0 0</inkml:trace>
  <inkml:trace contextRef="#ctx0" brushRef="#br0" timeOffset="2144">299 1236 18750,'-48'19'238,"0"-1"1,-32 17-166,67-18-34,-1 4-6,1 1 7,0 3 27,2-1 39,-1 4 51,2-1 45,1 3 16,1 0 12,1 2-1,2 2 1,0 3 5,4 3-28,-1 3-350,2 3 272,4 3-45,0 4-28,5 0-17,1 2-558,2-2 530,1-2-11,1-4-201,2-4 201,0-5-40,0-5-27,1-3-39,0-4-45,2-5 237,0-3-344,2-6 474,2-5-641,2-3-61,2-5-736,3-6-928,2-5-1451,1-7-6230,-1 1 9739,-5 1 0,-12 8 1,-7 4-1</inkml:trace>
  <inkml:trace contextRef="#ctx0" brushRef="#br0" timeOffset="2510">765 1352 22503,'55'20'218,"0"-1"1,-3-1 0,-10 3-74,-19 13-27,1 4-954,-3 4 959,0 2 6,-4 4-27,-2 1-2,-4 2-27,-3 1-350,-5 2 305,-1-2-73,-2 0-67,-4-2-435,-3-2 71,-3-3-302,-5-3-550,-2-3-1266,-1-2-3264,-2-5-661,1-6 6471,3-7 1,7-9 0,5-5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41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26 314 21982,'-8'61'1076,"0"-12"-858,7-49-16,0 0-29,-2-1-44,2-1-17,-1-2-33,1-2-18,0 0-16,1-1-17,0-2-22,0 0-1,0-2 6,0-2 29,1-1-29,1-2 17,0-2-6,4-1-22,-2-1 17,2-1-17,2 0 0,0 0-11,2 1 5,1 2 6,0 2-5,0 2 21,0 3-32,-2 2-1,-2 2 6,-1 2 16,0 3 1,-2 1 5,0 0-5,0 2 10,-1 3 12,1 2 17,-3 3 11,1 3-28,0 2 23,-1 1-1,-1 2 0,0 0 34,1 1-39,-1-2 6,2 1-18,-1-1-27,0 0 16,0-2-11,0-1 6,1-3-11,-1-2 5,2-1 17,-1-4 34,0-1 10,0-1 24,-1-1-12,2 0-28,1-4-6,2-1-44,2-6 5,2-2-17,0-1 1,2-2 5,-1 0-6,2-1-5,1 0-40,2-1 23,0 0-16,3 2-7,0 0 6,0 3-11,0 3 6,-3 1 16,0 3 12,-3 2-6,-3 1 6,-1 1 5,-5 2 22,-1 0 23,-2 3 12,-2 3 4,-2 4-27,-1 3 11,-3 3-5,0 2-12,1 1 22,2 0-33,1 0-11,2-2 11,0 1 0,1-1-33,2 1-29,1-1-78,1-1-106,2-2-118,-1-1-185,1-3-213,0-1-342,1-2-609,0-1-1491,1-1-1137,0-1-2442,0 0 6783,-1-3 0,-3 1 0,-1-2 0</inkml:trace>
  <inkml:trace contextRef="#ctx0" brushRef="#br0" timeOffset="353">702 151 21562,'-48'86'723,"10"-14"-488,39-58-5,2-1-1,3-2 1,1-1-12,2-3 1,0-1-23,2-2 5,1-1-38,1-2-40,2 0-22,0-3-34,0-1-5,1-2-1,-1-3-16,0-1 5,-1-1-5,-1-3 6,-1 0-1,-3-2-5,-2-1 0,-2 0-17,-3 0 0,-2-1-6,-4 1 0,-2-1-22,-5 2 0,-3 0-16,-3 1-1,0 2-17,-3 3-27,1 1-29,-1 4-61,1 2-56,2 1-62,0 4-95,2 1-129,0 4-140,3 1-168,1 1-202,3 1-341,3 1-695,2-2-913,1 0-755,2 0-1424,2-2 5131,0-1 0,1-4 0,-2-1 0</inkml:trace>
  <inkml:trace contextRef="#ctx0" brushRef="#br0" timeOffset="985">865 291 9985,'10'3'4811,"-2"0"-3763,-8-3 2564,0 0-3511,24-2-39,-18-4-23,18-2-17,-23-4 1,-1-1 5,0-2 33,0 1 35,0-2 32,0 1 18,1-1 11,1 1-23,1-1-22,2 2-34,0-1-38,1 2-29,-1 1-17,1 1-11,-1 2-22,0 2-17,-1 2-16,0 2-7,0 2 23,0 0 23,1 2-7,0 1 7,0 1-18,2 2-10,-1 1-12,2-2 6,0 1 0,2-1 5,0-1 17,1 0 17,0 0-5,1 0-1,-1 1-16,0-1-46,2 0-66,0 1-96,2 1-66,0 0-19,1 0 46,0-1 96,-2 1 61,2-2 45,-2 1 27,0-1 18,-2-1 50,-1 1 56,0-1 90,-4 0 78,1 0 72,-3 0 63,0 0 34,-1-1-7,0 0-50,1 0-34,1-1-50,0 0 6,2-2 5,2-1 17,1-2 11,2 0 17,0-1 12,0 0-1,-1-1-5,0 0-28,-1-1-23,-1 1-17,0-2-33,-2 2-34,-1-3-39,-1 1-28,0-1-28,-2 1-11,0-2-17,-2 2-17,-1 0-22,-1 0-28,-1 3-23,-2 0-27,-3 3 21,-4 1 7,-3 1 16,-5 3 17,-2 3-11,-3 3 16,-1 4 7,1 1 32,1 2-4,2 0 38,2 3 28,1 0 40,2 1 67,3 1 22,3 1 40,4 0 16,2 0 0,6 0 1,5-1-29,7 0-50,6-3-40,6-2-33,4-3-50,6-2 16,1-3-83,4-3-275,1-3 196,1 0-146,-2-2-111,-2 0-281,-3-1-543,-5 0-1445,-4 0-5904,-7 2 8486,-6 0 0,-7 0 0,-4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38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374 0 24055,'-16'52'294,"0"0"0,-10 38-166,23-56-21,0 2-18,1 1-21,0 0-24,0-1-4,-1-1-24,2-3 1,-2 0-6,2 0 1,-1-3-1,0 0-28,1-3-11,-1-2-28,1-6-45,1-3-67,0-5-89,0-3-96,0-3-90,0-2-72,0-1-168,1-1-359,1 0-812,-1-2-1462,2-1-4464,-1-2 7780,0-1 0,-1 3 0,0 1 0</inkml:trace>
  <inkml:trace contextRef="#ctx0" brushRef="#br0" timeOffset="824">1 303 23562,'53'-14'56,"0"0"0,37-10-56,-66 24 0,-1-1-17,1 0-22,-1 0-51,2-2-61,-1 1-67,2-2-68,0-2-11,-1-1 6,0-2 55,-2-1 85,-1-1 67,-2 0 45,-2-2 33,-2 1 17,-2-1 12,-2 1 38,-2 0 34,-1 0 63,-2 0 60,-1 1 40,-1 2-17,-1 1-90,-1 3-67,0 2-73,-2 1 0,0 2 40,0 0 38,1 3 57,1 3 50,-2 4 39,1 5 6,-2 3-6,1 5-28,-1 3-33,-2 4-17,1 3-34,-2 2-11,-1 1-17,1-1 6,-1 0-28,0-3-17,1-1-16,-1-3-24,1-3 12,-1-2-11,1-4-6,0-2-5,1-3-6,1-4 6,1-2 22,0-3 33,0-3 18,0-1-1,2-3-22,2-4-17,2-2-33,2-7-6,3-1-11,1-2-17,1 0 11,0-2-11,0 2 0,0-1 11,1 2-39,0 0-11,-1 3-6,0 3-11,-2 2 11,-2 4 11,-2 2 23,-2 3 22,-2 0 11,-1 1 6,-1 2 6,-1 3-45,0 3 39,1 1-6,1 2 1,-1 1 16,4 0-17,-1 0 12,4-1-6,0 0 50,3-2-50,0 0 11,1-2 1,1-1-12,1 0 11,1-3 0,2 0 6,1-2-17,2-2 11,1 0-5,0-2-6,1-1 5,-1-2 6,1-2 1,-1 1-1,-1 0 23,-2 0-28,-1-1 5,-1-1 17,-2 0-6,-2 1 12,-2-1-6,-1 0-6,-2-1-22,-2 0 17,-1 1-6,-2-1 0,-2 1 6,0-2-28,-2 1 11,-2 1-11,-3 0-12,-2 2 7,-1 0-12,-2 1 5,-1 2 18,-1 0-12,-1 3 6,-1 2-1,0 2-32,0 3 44,2 4 5,0 0 12,0 3 28,1 1-17,1 0 5,3 1-5,2 0 6,2 0-6,3 0-11,1-1 5,4 0-16,2 0-6,4-1-6,2 0-22,4-1-33,1 0-57,2-1-129,2-2-218,0-3-280,2 0-375,0-2-650,1 1-1579,-1-2-2706,1 0 73,-4-1 5982,-3-1 0,-8-1 0,-3 0 0</inkml:trace>
  <inkml:trace contextRef="#ctx0" brushRef="#br0" timeOffset="1400">1353 420 23864,'14'93'235,"-2"-19"-167,-10-70 55,0-1 56,-1-2 17,1 0-17,0-1-56,0-2-67,1-2-16,0-3-18,1-2 6,0-3-11,0-1 5,0 0 6,0-1-22,0 0-1,0-2-10,2 0-18,1-1 18,0-1-18,2 1 7,1-1-18,3-1 0,1 2-5,0 0 0,1 2 11,-1 3-11,-1 3 11,-3 3-6,-2 3 12,-2 2-1,-3 2 23,0 1 17,-2 4 17,-1 4 27,0 3 7,0 3 10,0 1-5,0 1 5,0-2-22,0 1-5,0-1-1,2-1-16,0-2 0,2-1-1,1-2-16,-1-2 6,0-1-1,0-3 17,-1-1 45,-1-1 17,0-1-6,0-1-11,0 0-56,1-3 0,1-2-11,1-3 0,1-2-6,1-2-17,0-1 18,1-1-12,-1 0 5,2-2-16,1 0 5,1 0 6,1-1-16,1 2 4,0 0-21,0 2-6,0 2 5,-1 1 6,-1 3 6,0 3 10,-3 1 7,0 3 5,-3 2 17,0 2-6,-2 4 17,1 3-17,-1 2 0,0 1 0,0 1-22,1-1 22,2 0-27,0-1-35,3-1-66,0 1-147,1-2-207,1 1-324,0 1-493,0 1-1036,-2 0-1827,-1 2-4620,-3-3 8771,-2-1 0,-3-6 0,1-3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37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0 583 17664,'11'33'873,"-1"-3"-677,-8-15-27,1 0 10,-1-2-16,0 2-12,-1-2-28,0 0-39,0 0-22,0-3-18,-1-1 18,0-2 78,0-1 112,0-4 101,0-1 442,0-1-801,0-3-5,0-1-34,0-5 17,0-1 11,0-2 1,2-2 27,-1-1-28,3-1 6,0-1 0,1-1-1,1 0 1,1-1-6,1-1-5,2-1-12,0-1 6,3 0-5,-1 0-1,1 1-5,-1 2 17,-1 3 5,-1 2-6,-1 3 7,-1 1-24,-1 3-27,-1 2 6,-2 2 5,1 1 17,-2 1 39,1 1 22,-1 3 11,0 2 57,0 3 11,0 4 16,0 1 7,-1 2-18,1 0-11,0 2-16,-1-2-7,1 0-27,-1 0-17,1-3 0,0 0 0,1-2-22,-2-2-6,2-1 0,-2-2-11,-1-1 61,1-2 40,-2-2 33,1 0 11,1 0-39,1-1-33,1-3-33,1-3-12,2-3-17,3-3-6,1-2-11,1-1-17,2-1-5,2-1-6,0-1 0,2 0 0,0 1 23,-1 0 16,-1 1 1,-1 2-7,-2 4-16,-2 3 0,-3 3 12,-2 3 38,-1 1 28,-2 3 34,-2 2 0,0 4-10,-1 3-18,0 3-28,0 1-6,0 1-16,0 1-6,0 0-17,0-1-39,1 0-90,2-1-201,3 1-309,1 0-497,2-1-909,1 0-1007,0 0-1966,1-1 1086,0-2 3949,-3-3 0,-3-5 0,-2-2 0</inkml:trace>
  <inkml:trace contextRef="#ctx0" brushRef="#br0" timeOffset="454">839 443 21360,'-47'22'403,"0"0"1,-31 17-196,63-17-1,2-1-34,3 1-21,2 0-29,3-2-39,2 0-11,2-2-12,1 0 6,3-3 12,1-1 5,3-2 0,2-3 11,1-2-11,-1-1 6,1-3 5,0-2-11,0 0 0,-1-2-23,1-3-21,-1-3-24,1-3 1,0-2-17,1-2-11,-1-1 0,0-2-17,0-1-6,-1-2-11,-1 0-11,-1 0 0,0 0 6,-1 0 11,-1 1 11,0 1 0,-1 2 0,0 2 5,-2 3-5,0 2 23,-2 2-51,0 2-34,0 3 6,0 2 0,0 0 56,0 1 45,-1 3 5,-1 3 6,1 4 0,0 2 0,0 1-5,1 2-6,0 0-6,3 0-6,1 0 1,4 1-6,0-2-6,3 2-27,-1-1-40,3-1-151,-1 0-157,1-2-274,1 0-404,1-1-688,1-2-1328,-1-1-1838,-1-1-783,0-2 5696,-4-2 0,-4-2 0,-3-1 0</inkml:trace>
  <inkml:trace contextRef="#ctx0" brushRef="#br0" timeOffset="774">1189 0 21534,'4'58'353,"0"-1"0,2 43-101,-5-65-17,-1 1-22,2 2-39,-2 0-51,1-1-50,1 0-17,-2 0-28,0 1-11,0-2-12,0 1-10,0-3-29,0-1-56,0-4-61,0-3-101,0-4-67,0-6-67,0-4 4,0-5 12,2-4-156,0-1-235,2-6-404,3-3-667,0-6-728,3-4-257,0-3-3210,-1 1 6027,-1 2 0,-3 8 0,-3 4 0</inkml:trace>
  <inkml:trace contextRef="#ctx0" brushRef="#br0" timeOffset="1098">1468 256 21047,'-68'59'207,"10"-7"-157,37-31-5,1 1 5,1 0-10,0-2 32,3-1 24,1-1-1,4-2 6,2-1-17,5-3 22,2-1 40,1-2 34,3-2 44,2-1 5,5 0-10,3 0-35,3-2-32,2 1-24,2-3-10,2 2-51,1-2 6,2-1-17,0 0-22,-1-1 27,-1 0-44,-1-2-11,-1 1-18,-1-2-49,-1 1-79,-1-1-129,-1 1-157,-1 0-190,-2 1-292,0 0-396,-2 1-797,-1 0-935,-2 0-1243,-2 1-717,-1 0 4996,-2 1 0,-2 0 0,-1-2 0</inkml:trace>
  <inkml:trace contextRef="#ctx0" brushRef="#br0" timeOffset="1488">1678 489 15832,'10'10'2823,"-2"-3"-1910,-8-7 3383,0 0-4077,70 5-29,-48-5-44,54 2-18,-65-6-21,1-3-23,1-1-6,-2-1-22,1-1-17,-2 0 6,0 0 6,-2 0-18,-3 0-5,-1-1-11,-1 0-23,-2 1 29,0-1-1,-1 1-16,-1 0-17,-2 0 5,-1 1-11,-3 0 0,-2 1-5,0 2-17,-1 1 0,-2 3-1,-1 3 52,-2 4-18,-2 3 6,-1 6 17,-1 3-34,0 1 51,1 3 16,2 0 17,3 1 34,1-1-6,4 0 7,3 0-7,3-2-6,1 1-27,4-3 0,2-2-18,5-1 7,4-2-6,3-2-23,4-1-28,4-4-83,3-2-90,2-2-147,2-1-234,2 0-313,1-1-455,1-1-1220,-1 0-1457,-3 0-4632,-4 2 8637,-6 0 0,-11 0 0,-5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43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39 155 19311,'-23'15'1248,"8"-1"-923,19-11-28,3 1-17,1-1-50,1-1-23,2 0-28,1-2-33,2 0-22,3 0-40,0-1-23,3-2-27,1-3 11,0-1-12,1-2-10,0-1-1,0-1-5,-2-1 5,-2-1 1,-2 1 27,-1-1-28,-4 1 6,-2 0 6,-4-1-12,-2 2 18,-1 0-18,-1 1-5,-5 1-17,-1 1 0,-4 2-6,-1 2-5,-3 1-6,-2 2 0,-1 1 12,-1 1-1,-1 3 17,1 1-16,-1 3-12,2 2 11,0 0-16,2 1 22,0 0-11,1 2 16,2 1 12,0 1 17,1 1 16,3 2 6,1 1-5,4 1 16,1 0-6,2 1 12,3 0 0,4-1-28,4 0-12,3-1-21,2-1-29,3-2-28,2 0-101,1-2-167,1 0-219,1-4-354,-1 1-592,1-3-1340,-1-2-626,-1-2-4549,-2-2 7993,-4-1 0,-8-1 0,-4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47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 27348,'16'-13'84,"-3"2"-106,-13 11-29,0 0-22,0 2-83,0 1-113,0 4-241,3 1-447,1 3-1239,4-1-5473,0 0 7669,1-1 0,-5-4 0,-1-3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7:43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 20604,'-96'12'566,"19"2"-331,71 7 6,2 2 0,1 1-11,3 2 11,-1 1 0,3 0-29,2 2-27,3 2-34,1 0-39,2 2-5,1-1-23,0 0-11,2-2-17,0-1-17,0-2-11,-1-1-11,-1-1-12,-2-2-16,-2 0-11,-1-1-40,-1-1-44,-1-2-68,-3 0-84,1-3-122,-2 0-113,0-2-186,-1 0-228,-1-2-381,-1-1-594,-2-2-723,1-2-240,-1-1-3372,1-3 6217,0 0 0,2-3 0,1 0 0</inkml:trace>
  <inkml:trace contextRef="#ctx0" brushRef="#br0" timeOffset="204">0 420 19076,'57'-1'-323,"1"0"1,41 0-266,-66-1-392,1 1-617,2-2-632,-1-1-269,2-1-2302,-6 0 4800,-5 0 0,-12 3 0,-7 1 0</inkml:trace>
  <inkml:trace contextRef="#ctx0" brushRef="#br0" timeOffset="537">606 164 21433,'-91'-21'1649,"47"96"1,19 21-1577,28-30-955,-1 1 1,0 13 0,3-21 920,7-34 799,0 0-821,0-3 442,0-1-442,-2-1-11,1-3-6,-2-2 1430,-1-2-1463,-2-1-18,-2-4-10,-1-3-12,-1-2-56,-1-1-1260,-1-1 393,-4-5-551,-1 0-1248,-3-5-963,0 1-4458,1 0 8216,0 1 0,4 3 0,2 2 0</inkml:trace>
  <inkml:trace contextRef="#ctx0" brushRef="#br0" timeOffset="774">326 490 21707,'92'-9'-7,"0"-1"0,3-11 0,-1 33 0</inkml:trace>
  <inkml:trace contextRef="#ctx0" brushRef="#br0" timeOffset="1153">862 467 22699,'67'37'667,"-10"-6"-505,-37-33-27,0-2-29,1-2-11,-2-1 28,1-1 12,-4-1-1,0 0 12,-2 0-29,-2 0 12,-1 0-17,-2 0-22,-2 1-29,-2-1-5,-2 1-16,-1 0-12,-2-1 5,0 0-27,0 1-6,-2-1-6,-1 0 1,-4 0-12,1 1-6,-2 0-16,-1 1-6,-3 3 12,0 1-1,-2 1 17,-1 1-5,0 3 11,0 2 0,-1 4-1,1 1 35,-2 3-23,1 1 22,-1 2 17,1 0 1,-1 2 27,2 2-6,1 0-10,1 0-18,2 1 12,3-1-1874,62 11 1,20-3-468,-28-10 120,30 8 0,-1-8 2176,-38-23 0,-17 2 0,-2 1 0</inkml:trace>
  <inkml:trace contextRef="#ctx0" brushRef="#br0" timeOffset="1471">1491 420 22610,'-77'43'274,"15"-6"-156,62-23 11,1 0 11,3-1-12,2 0 1,3-1-17,2 0-5,2-1-23,3-1-12,2-2-16,3-3-33,2-1-40,3-3-56,0 0-89,2-1-124,-2-2-145,2 0-174,-2-4-297,1-1-593,-1 0-1485,0 0-6851,-3 1 9823,-4 1 1,-9 3-1,-4 0 1</inkml:trace>
  <inkml:trace contextRef="#ctx0" brushRef="#br0" timeOffset="1700">1771 1 23965,'7'60'209,"0"1"0,-1-5 0,0-8-97,0-17-17,1 1-33,0-1-28,0-1 10,0-2-16,0-1-22,-2-3 5,1-2 0,-2-1-11,1-4 0,-1-1-5,0-3-18,1-2-33,-3-3-67,2-2-73,-3-1-95,2-2-146,0-2-196,0 0-285,0-1-589,1 0-1462,2 0-2043,0 0-2074,0-2 7086,-1 1 0,-2 0 0,-1 0 0</inkml:trace>
  <inkml:trace contextRef="#ctx0" brushRef="#br0" timeOffset="2086">1654 304 17692,'-9'-1'3735,"1"0"-3253,8 1 2700,0 0-3059,63-9-570,-32 6 526,51-9 5,-46 7-12,-1-1 137,0 1-170,-1-1-28,-2 2-5,-1-1-12,-2 1-16,0 2 406,-3 1-457,-1 1-50,-1 0 39,-3 0 5,-3 0 12,-4 2 45,-2 2-12,-4 0 17,-2 1 23,-3 1 5,-1 0 17,-2 3 0,0 2 11,0 1-5,0 3 16,0 0-11,-1 3 1,0-1-12,0 2 0,1-2-5,0 1-7,0 0 7,1-1-34,0 1-1,0-2-27,1 1-62,-1-1-140,0 0-196,-1-1-252,1-2-324,-1-1-388,0-2-1102,0 0-1267,0-1-4620,0-2 8390,0-1 0,0-3 0,0-1 0</inkml:trace>
  <inkml:trace contextRef="#ctx0" brushRef="#br0" timeOffset="2908">2190 141 21500,'52'-31'-666,"-8"8"509,-34 29 45,0 1 79,-1 1 33,0 0 33,-2 2 12,1-1 16,-2 1 35,1 2 27,-1 0 62,0 2 22,0 1 56,0 2 17,0 2 6,1 2 11,0 2-6,0 2-11,0 0-11,1 1-6,-2 1-5,2-1 5,-2-2 0,3 0-11,-2-2 0,2-2-16,-1-3-35,0-2-15,-1-3-13,0-3 29,-1-2 78,-2-3 45,-1-2-23,-1-2-50,0 0-118,0-2-66,0-4-29,2-3-11,1-3-11,0-3-6,2-1-6,0-2 1,0-1 5,2-1-5,-1-1-1,2 0-16,0-1 17,1-1-1,-1 0-5,1 0-5,0 2-6,0 1 11,0 0-12,0 2-4,-1 3-35,-1 1-33,-1 4-39,-2 1-34,0 3-16,-2 2-18,-1 3-16,1 0 11,0 1-28,-1 0-11,1 2-12,-1 1-33,1 1-23,2 2-5,-1-1 23,1 2 55,1-1 45,0 1 62,1 0 45,0 0 16,2 1 51,-1-1 0,2 0 11,-2 0 22,1 1 17,-1-1 45,0 0 56,0 1 51,-1 0 33,1 0 22,0 1 12,0-1 5,0 1 6,1 0 6,0-2-6,-1-1-17,1-1 5,-1-3-27,2 0-29,-2-2-33,2-2-33,-1-2-40,1-3-11,1-4-11,2-2-40,0-1 12,2-1-11,-1 0-12,-1-1 1,-1 0-12,-1-1-6,-2 0 1,-1 1 16,-3 1-16,-2 0-6,-2 0 0,-1 1-6,-3 1-5,-2 1-6,-5 4-5,-4 1-28,-2 4 22,-5 2 5,-2 6 6,-3 2 17,-2 5-16,-1 2-1,1 3 6,2 1 5,1 1 0,4 0 1,1 3 16,3 1 0,2 1 6,3 0 5,4 1 6,4 0-5,1-2 22,6-1-6,1-1-6,7-2 18,2-2-12,4-3 6,4-3-17,3-3 5,5-3-10,2-3-18,3-2-10,2-2-34,0-1-45,0-2-84,-2-1-112,-2 0-152,-3 2-240,-4 0-426,-4 2-1035,-4-1-3312,-5 2-3931,-4 0 9376,-4 0 0,-3 1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3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47 190 6255,'7'8'1691,"0"0"-391,-7-8 8530,0 0-7731,-28 18-1947,22-19 21,-21 12 18,30-24 27,2-2 1,2-1-6,2-1-23,0-2-33,2 1-45,2-1-45,1 0 28,28-8 1,4 3-63,-16 10 1,55-19-23,-77 46-5,1 0-12,-1 1-5,1 0 0,1-1 0,-1-1-45,2 1-90,-2-1-78,1 0-151,-1-1-186,-1 1-285,-1-2-363,-1 0-729,-1 0-1132,-1 0-3203,1-2 6273,-1 1 0,-2-4 0,0-2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35:44.88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749 956 19087,'4'-41'554,"-2"8"-515,-8 33-16,-3 0-23,-1 2 5,-2 2 7,-3 3 4,-1 3 1,-1 1 17,-2 0 16,1 1 17,-2-1 29,1 1 21,0 0-5,2 0 6,1 0-6,2 2-17,2-1-6,1 2-33,2 2-22,1-1-17,2-1 16,1-1 29,2-2 39,2-1 5,1-1 1,0-1-12,2-1-6,1-1 40,3-1-6,2 0 34,0-3-17,2 1 6,1-2 0,0-1-6,2-1 0,1-1-28,0-2-33,2-3-18,0-2-16,0-3-11,0 1 5,-2-2 0,0 0-5,-1-1-1,-2-1-16,1-2-6,-2 0-11,2-2-5,-1 1-1,1-1 6,-2 2 0,2 1-6,-2 2 12,-1 3-6,-3 2 0,-1 3-11,-3 2-34,-1 2-117,-1 1 178,0 3 52,0 1 27,-1 6 28,-1 2 6,-2 4 0,0 3-29,0 3-44,0 1-28,0 0-11,3 0-17,-1-3 6,3-1-12,2-2 6,2-2-33,2-1-29,2-1-67,3-1-123,0-3-151,3-1-320,0-3-599,3-1-924,-1-2-1283,2-1-4637,-2 0 8166,-3-1 0,-7 0 0,-3 0 0</inkml:trace>
  <inkml:trace contextRef="#ctx0" brushRef="#br0" timeOffset="571">469 490 20448,'-49'39'666,"5"-3"-364,28-11 23,0 2-39,-2 4-56,1 3-23,0 4-56,1 2-33,1 1 28,2 2-522,3 1 471,2 2-5,2 1-23,2-1-28,1-1-11,1-2-11,1-3 98,1-2-104,2-4-6,1-2-10,3-4-18,2-3 12,1-4 367,1-2-350,0-3 39,2-3-45,2-2 0,1-3 5,3-1-5,1-2-28,3-2-67,3 1-151,1-1-281,2 1-313,2 2-633,1 0-874,1 4-1663,-2-1-5821,-2 2 9434,-7-3 0,-9-3 0,-6-2 1</inkml:trace>
  <inkml:trace contextRef="#ctx0" brushRef="#br0" timeOffset="1071">1028 559 22722,'42'10'526,"-2"3"-380,-13 6-17,1 2 5,0 1-28,0 4-5,-2 1-45,0 2-17,-2 1-11,-3 2 17,-2 0 11,-4 1 11,-2 0 17,-4 2-5,-3 1-12,-3 1-11,-3 2-22,-4-2-23,-3 1 0,-4-3-28,-4-2-28,-1-2-22,-1-1-112,1-3-84,1-2-174,1-3-280,4-3-314,4-3-526,2-3-779,2-2-1259,4-3-4409,2-2 8004,2-3 0,-2-1 0,-1-2 0</inkml:trace>
  <inkml:trace contextRef="#ctx0" brushRef="#br0" timeOffset="13329">3242 839 23147,'-6'33'504,"2"-4"-397,4-15-46,0 1-5,2 1-5,0 1-6,1 1 16,0 1-10,1 2-1,-1-1-5,2-1 11,-1 0-17,0-3 11,1 0-10,-1-2-18,1 0 17,0-3-11,1 0 6,-1-2 16,1-1 6,-2-2 17,2-2 11,-2 0 6,1-1 27,-1-1 18,2-1 10,-1-1 24,1 0-35,-1 0-16,1 0-12,0-3-39,0 0-5,1-5-12,0 0 1,0-3-12,1-2 0,0-2 6,0-1-11,0-2-1,0-2-5,1-3-5,0-1-7,0-2 1,1-1-6,1-2-11,1 1 0,2 1 6,0 1-12,-1 2-22,0 1-61,0 3-102,-3 4-173,0 1-286,-1 5-352,0 3-493,0 2-1351,-2 4-3074,2 1-2034,-3 2 7954,0 0 0,-4 1 0,0-2 0</inkml:trace>
  <inkml:trace contextRef="#ctx0" brushRef="#br0" timeOffset="12157">2566 886 21489,'17'56'84,"-3"-8"-67,-10-33 0,0-1-6,-1 1 0,0-3-5,0 0-12,-2-1-16,2-1-23,-3-1-56,2 0-95,-1-1-168,-1 0-229,1 0-298,0 0-526,-1 1-885,1-1-566,-1 0-4223,0-1 7091,0 0 0,0-5 0,0 0 0</inkml:trace>
  <inkml:trace contextRef="#ctx0" brushRef="#br0" timeOffset="12364">2589 722 16432,'-2'-4'1864,"1"1"-1589,1 3-8688,0 0 3994,23-20 4419,-15 17 0,16-16 0,-22 21 0</inkml:trace>
  <inkml:trace contextRef="#ctx0" brushRef="#br0" timeOffset="12843">2729 979 9324,'0'53'4915,"-1"1"0,0 31-4086,1-84 716,0-1-1444,-1-4 17,1 0-6,-1-5-6,1 0-28,-1-1-4,1 0-46,0-2-6,0-2 1,1-1-23,2-2 22,2-1-5,1-2-6,3-1-11,1 0 0,2-1-5,1 2-1,1 1-5,2 0 5,0 2-5,1 0 0,0 3 16,1 1-21,-2 1 4,1 4 1,-3 2-28,0 1 27,-2 4 1,-2-1 5,-1 4 12,0 1 11,-2 4 17,0 3 22,-2 2 17,-1 3 0,-1 0 5,-2 3-11,0 1-5,-1 1-34,0 0-11,0 2-6,0-1-17,0 1 6,0-2 0,0-1-11,0-1-11,1-3-29,-1-3-10,1-1-46,-1-2-66,1-2-69,-1-1-133,0-1-124,0-1-156,0 0-252,0-1-337,0 0-570,1 0-707,1 0-89,1-2-2963,-1 1 5573,0-1 0,-1-1 0,0 1 0</inkml:trace>
  <inkml:trace contextRef="#ctx0" brushRef="#br0" timeOffset="11226">2030 979 22088,'4'-16'-112,"-1"3"67,-3 13 34,0 1 28,0 2 22,0 1 6,0 4 0,1 2 6,-1 2 22,2 3-17,-1 2 11,0 1 6,0 3-23,0 2 6,-1 0-5,1 2-1,-1 2 6,1 1-11,0 2-12,-1 2 1,0 1-23,0 0 0,0-1-16,1-1-1,0-2-5,1-3 11,0-3 0,1-4 11,-2-1-11,2-5-5,-1-3-1,0-1-33,-1-4-12,0-1 7,0-3-590,-1 0 74,0-4-308,0 0-420,1-5-885,-1 1-919,1-3-4593,0 1 7685,0 1 0,0 4 0,-1 1 0</inkml:trace>
  <inkml:trace contextRef="#ctx0" brushRef="#br0" timeOffset="11653">1867 1119 12606,'-6'-9'3736,"1"3"-2498,5 6 2643,0 0-3747,33-71-883,-12 47 861,27-55-33,-19 64 210,0 1-228,-1 1 7,1 1-6,-2 2-28,1 1-18,-1 3 652,-1 0-646,0 3-28,-1 1-5,-1 1-11,-2 2-34,-3 2 22,-2 2 5,-4 4 7,-1 1 33,-5 2 35,-1 0 38,-3 2 39,-2 1 17,-2 1 0,-2 2 0,-4 1-6,-4 0-5,-4 1-28,-2-1-28,-3 0-17,-2-2-51,-3 1 40,0-2-22,-1 0-1,1-3 6,1 0-17,2-4 6,2 0 5,3-4 6,4-1-28,3-3-50,3 0-34,1-1-78,3 0-180,0 0-330,2 0-1518,0-1 503,4 1-676,0 0-561,4 0-4318,0 0 7242,-1 0 0,-2 0 0,-2 0 0</inkml:trace>
  <inkml:trace contextRef="#ctx0" brushRef="#br0" timeOffset="21611">4570 420 19731,'-23'-37'549,"3"7"-404,6 28 6,0 1-22,-2 0 11,0 1-17,0-1-33,-2 1-23,3 0-39,-2 2-11,1 0-17,0 3 11,-1 1-11,1 1 0,0 1 0,1 1 11,1 1 6,0 1-23,2 1-5,0 0-11,2 0 11,1 0 22,1 1 11,2 1-5,0 2-6,1 0 12,2 3 5,0 0 28,2 1-6,0 2 6,1 1-17,1 2 0,1 1 6,0 2-6,1 1 1,1 1-7,0 0 1,0 0-12,0 0 6,0-1-11,0-1 5,1-1-5,0-1 0,0-1 11,-1-1-17,1 0 0,-1-4 1,-1-2-7,0-2 12,-2-4-6,0-2-5,0-2-6,0-3 0,-1-2-6,0-1-5,0 0-6,0-1-11,0 1 0,0 0-22,0-1-12,0 1-55,0 1-63,-1 0-105,0 1-135,-2 1-224,1 0-314,0 0-448,1 0-733,1-1-494,0 0-823,0-2-291,1 0 3747,0-1 0,1 0 0,-2-1 0</inkml:trace>
  <inkml:trace contextRef="#ctx0" brushRef="#br0" timeOffset="21866">4034 956 21847,'55'-34'63,"0"1"1,-5 2 0,-7 7-47,-15 15-29,0 3-38,-1 2-140,1 1-135,-2 2-258,0 0-385,-2 3-506,-1 1-945,-2 3-555,-2 2-4218,-4 1 7192,-4-1 0,-5-4 0,-3-1 0</inkml:trace>
  <inkml:trace contextRef="#ctx0" brushRef="#br0" timeOffset="22116">4733 862 21623,'6'75'-117,"-2"-12"-51,-4-44-135,0-1-206,0-3-275,1-1-348,0-4-582,0-1-733,0-2-180,1-2-3192,0-2 5819,0-1 0,-1-1 0,0 0 0</inkml:trace>
  <inkml:trace contextRef="#ctx0" brushRef="#br0" timeOffset="22290">4780 629 14180,'2'13'1921,"0"-3"-1893,-2-10-7276,0 0 4106,15 33 3142,-8-18 0,11 23 0,-14-31 0,-1-2 0</inkml:trace>
  <inkml:trace contextRef="#ctx0" brushRef="#br0" timeOffset="22614">4920 1026 7067,'7'7'9830,"-1"-2"-7511,-6-5-85,0 0-2049,1 11-96,1-11-44,1 7 5,0-15-33,1-2-17,1-2-5,1 1-1,1-4-5,0 1 11,2-3-6,1 1-27,-1-1 16,3-1 0,0 0-5,2 0 5,1 0-6,2 1 1,-1 0 5,2 2 0,-2 1-11,-1 3-11,-1 2-17,-1 3 6,-3 2-17,1 3 11,-3 0 22,1 2-11,-2 2 34,0 2 5,1 2-5,-2 3 22,0 1-16,0 2-12,-1 2 6,0 1-6,-1 1-50,0 1-68,0 1-122,-1-1-180,0 2-240,0-2-282,0 2-452,0-3-706,0 1-465,0-2-107,0-2-1422,-2-2 4111,0-3 0,0-4 0,-1-3 0</inkml:trace>
  <inkml:trace contextRef="#ctx0" brushRef="#br0" timeOffset="23187">5572 257 19244,'6'94'935,"-2"-12"-588,-6-51-39,0 1-17,0 1-56,-2 1-22,1-1-45,-1 1-39,0-1-12,0 0-33,0-1-4,1-1-30,0-1-11,0-3-11,1-4-11,1-2 0,0-4 5,0-4 17,1-4 73,0-3 90,0-3 89,0-2 650,0-1-801,0-2-90,0-2-27,0-3-23,0-2-11,0-2-6,-1 0-39,1-2 5,-2 0-21,1-1-12,-2 1 0,2 0-17,-3 0-6,2 1 7,-3 0-7,0 1 1,-2 2-1,-1 0 18,-2 4-1,-2 1 23,-3 3 28,0 0 5,-2 4 34,0 1 34,1 3 5,0 3 23,1 0 16,3 0-5,0 0 5,3 0-5,0 0 0,2 0-6,2-1-11,1 0 6,1 1-23,0 0 0,3 1 0,-1 1 12,1-2 5,2 1 33,2-1 18,3 0-1,2-1 6,2-2-22,3-1-23,1-1-17,3 0-16,1-2-51,3-1-39,-1-1-78,1 1-79,-1-1-73,-2-1-123,0 2-139,-2-1-237,1 0-335,-2 0-566,1 0-1042,0 0-526,-3-1-4145,1 0 7399,-5 0 0,-4 0 0,-3 0 0</inkml:trace>
  <inkml:trace contextRef="#ctx0" brushRef="#br0" timeOffset="23587">5992 583 20369,'-49'29'213,"0"-1"0,-31 21-79,65-39-39,3-1-61,1 1-23,3-2-17,2 0-10,2 0 4,2-1 12,1 0 12,1-1 38,3 1 34,1-1 17,4 0 28,2 0-6,1 1 11,3-1 1,-1 2 10,2 0-22,-1 2-27,1-1 5,-2 0-22,0 2-12,-2 0 28,-2 1-28,-2-1 23,-2 0 50,-3 0 56,0-1 11,-4 0-17,-4 0-38,-4 1-68,-4 1-34,-4 0-28,-3 0-38,0-1-35,-1-1-27,1-2-57,2-2-100,2 0-174,2-3-319,3 0-516,3 0-957,3 0-1210,2 0-4150,2 2 7561,2-1 0,0-2 0,0 0 0</inkml:trace>
  <inkml:trace contextRef="#ctx0" brushRef="#br0" timeOffset="31002">1657 2354 11715,'5'11'3254,"-1"-1"-2452,-4-10 5392,0 0-5644,-3 27-147,3-20 179,27-66-599,-14 29 0,6-20 1,0 3 5,-7 28-23,1 2 6,-1 2-6,-1 3-55,0 3 5,-4 3-23,0 2 1,-1 3 22,-3 0 39,1 1 34,-1 2 22,0 2 34,0 2 17,0 3 5,-1 0 11,0 3 12,0-1-12,-1 2 1,0-1-23,0 2-23,0-1 6,-1 0-5,2-1 0,-1-1-18,1-2 7,0 0-12,0-1 0,0-2 23,0-1-6,0-2 56,-1-2 56,1 0 95,-1 0 23,1-1-34,-1 0-68,2-2-105,2-2-34,2-3-6,2-2-17,2-2-11,3-2 6,1-3 0,3-1-6,0 1 34,3 1-28,-2 1 0,0 2 5,-3 2-22,-1 1 0,-5 5-11,-1 0 5,-3 3 6,-3 1 28,-1 1 39,-1 2 29,-1 2 16,0 4 5,0 0-5,-2 3-22,0 0 5,-2 2-39,0 1-17,0-1-11,1 2-17,0-2 1,1 2-35,0-1-66,1-1-130,0 1-150,0-1-197,0 0-252,0-1-364,0 0-683,0-3-1305,1 0-700,-2-1-3003,2-1 6901,0-2 0,0-3 0,0-2 0</inkml:trace>
  <inkml:trace contextRef="#ctx0" brushRef="#br0" timeOffset="32420">3126 2074 23299,'11'62'-1967,"1"0"1,7-1 0,-21 7 0,2-68 0</inkml:trace>
  <inkml:trace contextRef="#ctx0" brushRef="#br0" timeOffset="32580">3195 1818 18436,'-4'-4'-162,"1"1"-409,3 3-2706,0 0 0,0 0 0</inkml:trace>
  <inkml:trace contextRef="#ctx0" brushRef="#br0" timeOffset="41850">3662 3332 23651,'-89'-24'45,"13"8"-22,48 31-1,1 2 6,2 0 6,2 2-12,3 1-5,3 1-12,2-1-5,4 1-5,3-1-1,3 0 1,3 0 5,1-3-6,4-1 34,2-3 6,4-2 27,2-4 29,3-1-12,0-4-5,3-1-6,0-1-22,2-4 5,0-2-5,2-5-17,0-2 0,1-3-5,-2-1-1,0-2 0,-2 0 1,-2 0 16,-2-1 11,-2 2 23,-1 1 34,-4 3 5,-1 4 11,-3 1-28,-2 5-61,0 0-79,-1 3-101,0 0 96,0 3 50,-1 2 0,0 4 0,-2 3 0,0 2 0,1 4 5,0 1 7,2 4-24,0-2-27,3 3-73,1-2-123,4 1-151,0 0-230,1-2-208,1 1-319,2-3-469,-1-1-803,0-3-688,-1-3-907,0-2-695,-1-4 4705,-2-2 0,-4-1 0,-1-2 0</inkml:trace>
  <inkml:trace contextRef="#ctx0" brushRef="#br0" timeOffset="42186">3801 3496 16476,'1'1'5455,"0"0"-4950,-1-1-242,-3 36 29,3-26 49,-3 27 23,3-36 1143,0 0-1351,0-3-99,0-2-40,0-3 11,0-2-34,0-2 6,0-1-11,0-1 0,0-2 16,0-1-5,0-2 6,0 0-23,1-2 17,2-1-5,1-1 10,1 0 12,2 0-6,1 1-5,3 0-6,2 2 17,2 1-29,2 1 18,2 3-12,-2 0-27,1 4-6,-1 1-24,-1 2-49,0 1-44,-1 2-57,-1 1-73,0 2-67,-1 0-72,0 1-85,0 2-83,-1 1-203,0 4-291,-1-1-598,-1 3-1200,-1 1-672,-1 1-3377,-2 0 6934,-2-2 0,-2-3 0,-1-4 0</inkml:trace>
  <inkml:trace contextRef="#ctx0" brushRef="#br0" timeOffset="42760">4151 3332 22358,'11'77'241,"-2"-13"-191,-9-49-11,0-1-16,0-2-7,0-2 40,0-4 107,0-2 128,0-3 123,1 0-22,0-1-100,1-1-108,1-2-122,1-3-28,2-5-23,0-2 22,1-4-10,2-1-12,0-1 23,1-2-34,1-2 0,1 0-12,2-2 7,0 0-12,2 0 0,1 2 0,0 1 1,0 3 10,-1 3 6,-3 4 11,0 3-28,-4 4 1,-3 1-1,-1 3-11,-1 0 50,-1 2-11,-1 3 17,0 2 6,0 5 0,0 0-1,0 4 1,0-1-6,-1 0-11,2-1 11,-1 0-6,2-2 0,0-1-10,0-1 4,2-2 7,-1-2 5,2 0 39,-2-4 17,2 1 17,0-2-6,0 0-5,2-2-45,0-2-11,3-4-12,1-2-16,2-1 5,0-2 0,1 0 0,-1 0-5,1 0-12,0 0-5,0 0 0,-1 3 0,0 0-12,-1 3-5,-2 2-17,-2 3 6,-2 1 22,-2 1 11,-1 4 29,-1 0 0,0 6 21,-2 1-4,1 4-7,-2 2-5,1 3-17,-1 0-22,1 1-78,-1 1-114,0 0-194,0 0-314,0 0-510,-1-3-1227,0-1-3635,0-3-2565,0-3 8648,0-3 0,0-5 0,0-2 0</inkml:trace>
  <inkml:trace contextRef="#ctx0" brushRef="#br0" timeOffset="40478">2030 2936 22302,'-14'83'565,"3"-10"-419,10-45-17,0 2-34,1 2-11,0 1-17,0 1-28,0 1 1,0-1-1,1 1-17,-1 0 1,2 0-12,-2-2-17,3-1-16,-2-3 11,2-2-29,0-5-27,-1-3-50,0-3-91,0-4-100,-1-2-112,1-3-101,-1-2-90,1-3-94,-1-1-437,0-1-1116,0-2-918,1-1-4749,0-1 7925,0-2 0,-1 3 0,-1 1 0</inkml:trace>
  <inkml:trace contextRef="#ctx0" brushRef="#br0" timeOffset="41326">1797 3239 22783,'95'-13'62,"-13"2"-62,-53 10-11,-1-2-6,-1 1-11,-2-2-17,0 0 17,-3-2-39,-1-1-6,-3-2-11,-2 0-33,-2-1-7,-1-2-10,-2-1 10,0 0 18,0 0 16,0-2 12,-1 1-1,0-3-5,-1 0 11,2-2-5,0-2 5,0 1 28,2 0-5,0 1 5,0 3-11,-1 3-17,-2 3 34,-1 4 39,-2 3 90,-2 1 72,0 6 79,-3 1 33,0 7-10,-2 4 5,-1 5-28,-2 6-34,-3 4-39,-2 2-33,-2 4-23,0-1 5,0 2-5,-1-1 0,1 2-33,0-1-29,2 0-16,1-3-40,2-1 12,1-4-1,2-3 6,1-3 12,1-3-18,0-3 1,0-3 0,0-3 5,0-3 11,0-3 40,1-3 44,-1-1 62,1-1 11,0-1-39,0 0-61,2-2-62,-1-1-29,2-4-10,2-2-17,1-3-28,2 0-34,1-2-34,2-1-21,1-1-12,1 1-17,0-1 6,1 1 16,-1 1 6,0 1 40,-2 3 27,0 2 12,-1 2 11,-2 1-6,-2 2 17,0 2 17,-2 0 27,1 1 29,-2 1 22,1 1 29,1 2 4,0 2 12,0 1-5,1 1-6,-1 0-23,1 2 6,1 0-11,0 1-17,2 0 5,0 1-10,1-2 5,0 1 5,1-1 18,1-1 10,0-1 12,1-2 22,1-1 6,0-1 6,0-1 21,0-1-4,0 0 10,0-2 0,0-3-5,-1-1 0,-1-2-23,-1 0 1,-2-1-6,0-2-6,-1 1 11,-1-2-33,0 0 0,-1-1-12,0 0-27,-2-1 6,0 1-12,-1-1-6,-2 1-22,-1-1 6,0 0-12,-1 2-16,-1 0-6,-2 1-29,-1 2-21,-2 1-29,-1 3 35,-2 2 10,-1 2 34,-3 5 39,-2 3 12,-3 5 10,0 3 6,-1 1 1,2 3-12,2-1-6,3 0-5,4 0 0,4 0-1,1-1 12,3 0-5,3 0 10,3-1 7,5-1-17,4-1-46,4-1-73,5-2-128,1-2-240,4 0-332,-1-4-542,2 2-1295,-3-3-1293,0 1-4717,-6-1 8643,-4 0 0,-9-4 0,-3 0 0</inkml:trace>
  <inkml:trace contextRef="#ctx0" brushRef="#br0" timeOffset="39343">352 3426 20811,'-15'-40'135,"0"8"-113,5 31-11,0 1 12,-2 0-12,-1 2 11,-2 3-5,-3 3 0,-2 4 5,-1 2-16,0 2 0,-1 2-1,2-1 6,1 2 23,2 0 5,2 0 12,2 0-18,2 0-5,3-3-5,3 2-12,2-1 6,3-1-6,0 0 11,3 0 1,2-2 16,3 0 28,1-3 45,1-1 67,2-2 51,3-2 11,1-3-39,2-2-34,3-4-73,0-3-11,2-5-11,0-3 0,1-3 5,-3-1-33,0-2-6,-3-1-22,-2-1-6,-2 1 34,-3 1-6,-2 2 23,-2 2-17,-2 1-17,-1 4-23,-2 2-10,0 2-46,-1 1-78,-1 3-55,0 1-7,1 1 46,0 1 55,0 0 62,2 2 6,1 1-1,2 3 18,0 2 10,3 2 1,0 2-1,1 3 18,1 2-23,1 2 0,1 0-6,-1 3-44,1 0-17,-2 0-29,0 0-21,-2-2 4,-1 0 12,0-3 12,-4-2 16,1-3 22,-3-1 46,0-5 83,-2-1 85,1-3 101,-1-1 682,1-1-728,-1-2 23,0 0 28,0-1 11,0-1-28,0-1-22,0 1-40,0-3-50,0 1-28,0-2-22,0 0-29,2-3 24,0-1-35,4-2-11,0-1-5,2-2-28,3-1 10,0-1-4,2-1-7,2 1 1,-1-1-6,2 0 0,-1 2-6,1 0 1,-1 2-7,1 3-4,-1 0-7,1 3 6,0 2-5,0 2-6,-1 3-11,1 2-18,-1 1-16,0 4-39,0 2-28,-1 4-72,0 2-52,-1 4-94,0 0-146,-3 3-151,0 2-360,-2 1-485,-3 1-1010,-1 1-794,-3 0-4739,0-2 8043,-1-4 0,0-9 0,0-4 0</inkml:trace>
  <inkml:trace contextRef="#ctx0" brushRef="#br0" timeOffset="39863">1191 2797 22386,'0'64'160,"-1"1"1,0-5-1,1-9 3,1-14 33,1-2-28,1 0-11,0-3-40,1 0-27,0-1-40,0-2-16,1 0 5,-1-4-28,0 0 23,0-3-17,0-2 5,0-2 0,0-3-5,0-3 11,-1-2-11,0-4 33,-2-1 29,1-3 44,-2 0 34,1-2 498,-1 1-627,-1-4-28,-1 0 0,0-5-22,-2 1-18,0-3-4,0 1-24,-1-1 1,0-2-22,-1 1-23,-2-2 5,-1 1 29,-2 0-12,-1 0 29,-3 3 5,-1 0-40,-1 3 57,-1 2 0,1 2 17,-1 2 33,1 5-6,0 1 7,-1 6 16,1 3 16,1 2 1,2 2 28,1 1-28,3 2-17,3 0 22,2 1-33,2 0 17,2 0 5,4-2 6,2-2 33,6-2 34,4-3 6,5-3-18,5-5-38,6-2-79,7-6-112,3-3-145,4-4-241,1-3-348,-2 0-621,-3-1-1675,-3 2-4022,-9 1 7091,-5 4 1,-13 2 0,-5 2 0</inkml:trace>
  <inkml:trace contextRef="#ctx0" brushRef="#br0" timeOffset="36162">7716 1818 24256,'-21'73'123,"2"-10"-89,12-38-12,-1-2-10,1 0 10,0-1-5,1-1-6,0-2 6,1-2 0,0-2-6,2-3 0,1-2 62,1-4 72,0-3 107,0-1 595,1-1-719,0-5-77,1-1-40,0-5 6,2-2-12,0-2 1,1-4 5,1-1-16,1-2 5,1-2-17,2-3 17,4-2-17,1-1 0,3-3 12,2 1-12,-1 1 28,3 3 17,-4 3 11,0 4-16,-3 3 10,-1 4 1,-2 3-23,-3 4-5,-2 1-6,0 3-23,-3 0-5,1 2 34,-2 3-6,0 3 0,0 3 17,-1 4-17,0 4 5,-1 1 6,0 3 1,0 0-18,0 3 0,0 0-16,0 1-28,0 0-34,0-1-129,0-3-118,1 0-145,0-1-179,3-2-241,-2-2-308,3-2-561,1-2-1254,1-2-611,2-1-4480,0-3 8110,-1-2 0,-4-2 0,-1-2 0</inkml:trace>
  <inkml:trace contextRef="#ctx0" brushRef="#br0" timeOffset="36503">8112 1911 21842,'-32'39'678,"4"-5"-499,21-20 29,0-1-24,2-1 7,1-1-6,2 0-17,0-1 16,1-1 29,3-1 34,1-1 5,4-1 11,3-1-39,1-2-45,3-2-33,2 0-45,0-1-17,3-2-11,0-1 11,1-4-23,0-2-16,-1-1 0,-1-2 0,-1 0 16,-2-1 7,-2 0 4,-3 0-55,-4-2 34,-2 1-29,-3-2-5,-3 1 11,-2 0-39,-3 1-23,-4 1-50,-1 1-39,-3 4-45,-2 2-67,-1 3-80,-3 3-110,0 3-124,0 3-190,-1 4-275,1 1-364,2 1-767,1 1-1154,5-1-790,1-1-1781,5-1 5870,3-2 0,2-4 0,2-2 0</inkml:trace>
  <inkml:trace contextRef="#ctx0" brushRef="#br0" timeOffset="36886">8415 1981 19171,'-3'-3'1114,"0"1"-1097,3 2 1888,0 0-1726,-6 27 6,4-18 5,-4 20 0,6-25 57,0 0 83,0-1 57,0-2 1069,0 0-1361,0-5-22,0-1-22,0-4 5,0-2-17,0-2 0,0-2-11,2-3-6,-1-1 6,2-2 23,0-2 33,2 0 17,0-2 22,1 1-11,1 0-17,1 1-17,-1 2-16,2 1-17,-1 4-23,1 1-16,0 3-17,-1 2-6,2 3-17,0 0 6,3 1 0,1 1-11,3 0 17,2 2-34,2 0-34,1 1-44,2 1-96,-2 0-95,0 1-129,-2 2-173,-3 2-264,-1 2-430,-3 3-791,-2 1-1618,-3 2-4577,-2 1 8307,-2-3 0,-2-3 0,-1-4 0</inkml:trace>
  <inkml:trace contextRef="#ctx0" brushRef="#br0" timeOffset="37593">8718 1771 23825,'19'42'140,"-4"-6"-90,-15-16-5,0-1-11,0-1 5,0 0-17,0-2 1,0-2 10,0-2-10,0-2-1,0-3 23,1-1 33,0-1 107,1-3 101,-1-1 16,1-1-49,1 0-80,0-2-100,2-1-17,0-4 6,1-2-12,0-1-11,1-3 6,-1-1-6,-1-1-11,0-2-5,0 0-1,-1-2-22,1 0 11,0-2 12,-2 1-18,2-1 1,-1 0 11,0 1 5,1 0 6,-1 3 11,0 1-11,0 3-5,-1 4-6,0 2 27,-1 2-44,0 2 0,-1 1 0,-1 1-50,1 0 39,0 1-6,0 0 0,0 0-5,1 2 11,1 0-6,0 3 11,1 2 17,1 3-16,0 2 5,0 1 5,1 2 23,-1-1-28,1 3 17,0-2-17,-1 1-39,1-2 50,-1-2-11,0-1 0,0-1 17,-1-3 0,0-1 28,-1-3 50,-1-1 73,1-1-6,0-1-5,2 0-39,1-3-46,2-2-21,3-3-18,1-3-16,2-1-22,1-2 21,0 0-16,0-2 12,0 1-24,0-1 7,0 0 10,-1 2 7,0 0 38,-1 2-50,-2 2-11,-3 3-6,-3 2-28,-1 3-5,-2 0-29,-1 1-5,0 1-5,0 1 44,-1 1 39,0 3 1,0 2 10,1 3 7,2 3 10,-2 0-5,2 2 22,-1 2-22,1 1 0,0 0-12,1 1 6,-1 0-5,0 1 0,0 0-12,0-1-61,0 0-34,0-3-84,0 0-106,0-2-112,0-1-180,0-2-257,0 0-359,0-2-728,1 0-2044,0 0-4924,1-2 8895,0-1 0,-3-3 0,-1-1 0</inkml:trace>
  <inkml:trace contextRef="#ctx0" brushRef="#br0" timeOffset="37812">9487 1911 25494,'-12'56'-264,"0"-1"1,-10 39-498,5-71-740,1 0-2308,0-1-5410,4-2 9219,1-4 0,7-8 0,1-3 0</inkml:trace>
  <inkml:trace contextRef="#ctx0" brushRef="#br0" timeOffset="35385">6504 1678 24021,'86'-47'588,"-14"9"-442,-55 37-46,-1 1-32,-1 0-29,-1 1-17,-2 2 1,-1 2-12,-1 2 0,-3 3 11,1 1 29,-3 4-1,-1 0 6,-2 4 17,-1 2-23,-3 3 1,-3 3 0,-3 2-29,-4 3-5,-2 4-6,-2 2-231,-3 2 231,0 1 0,-2-2 0,3 1-5,1-4-1,2-2 12,4-4-17,2-3 11,5-5 6,2-4 34,1-4 61,2-4 299,1-2-176,2-4-6,4-1-10,3-3-62,2 0-57,3-2-21,3-2-40,3-2-11,1 0-17,0 0 0,1 0-5,-1 0-6,1 0-6,0 0-22,0 0-28,0 1-22,0 1-56,-1 0-74,-1-1-55,-1 3-134,-3-2-147,-1 3-251,-4-1-404,-3 2-689,-2-1-1702,-2 1-4733,-2 0 8323,0 0 0,-2 0 0,-2 0 0</inkml:trace>
  <inkml:trace contextRef="#ctx0" brushRef="#br0" timeOffset="35632">7134 1958 23629,'49'-22'-1205,"0"1"1,32-12-1462,-67 37-1596,-1 2-4184,-1 1 8446,-2-1 0,-5-2 0,-1-2 0</inkml:trace>
  <inkml:trace contextRef="#ctx0" brushRef="#br0" timeOffset="33932">4897 1631 23366,'0'-18'61,"2"8"-61,0 31 51,1 5 10,2 1 12,0 5 11,0 0 6,-1 4 11,0 1-17,-1 2 5,0 1-44,2 1-17,0-2-22,0-1-1,2-3-5,-1-3-11,1-3 11,-1-3-28,0-3-6,0-3-27,-1-4-68,-2-2-106,-1-3-129,-1-2-146,0-3-83,-1-1-170,0-3-917,0 0-1809,-1-2-4969,-2-2 8458,1 0 0,0-1 0,1 2 0</inkml:trace>
  <inkml:trace contextRef="#ctx0" brushRef="#br0" timeOffset="34847">4687 1888 16174,'-7'-10'2717,"1"2"-2269,6 8 1668,0 0-1920,79-44-1220,-46 30 1049,16-10 0,0 2-19,-18 17 240,2 1-336,-1 1-39,-2-1-67,0 1-56,-3-1-50,-1 1 846,-5-1-875,-3 0 23,-4 1 34,-4-1 44,-2 0 51,-1-1 67,-3-1 67,0-1 68,-2 0 33,0-1 39,-2-1 45,0 1 50,0-1 29,0 1-7,1 1-55,1 1-101,-1 2-56,2 1-22,0 2 33,1 1 62,1 0 61,1 3 45,0 1 62,1 4 95,0 2 56,-1 4 39,0 3 1,-3 5-62,-1 4-40,-1 5-55,-1 2-51,0 4-45,-2 1-22,0 2-40,-3 0-27,1 0-29,-2-1-21,1-3-12,0-1-12,1-4-4,0-2-1,2-5-11,0-2 0,1-4 0,0-4-6,1-4 12,0-3 39,0-4 72,0-1 12,0-1-6,1-1-50,1-4-84,3-4-17,2-4-17,4-4-22,0-1-23,2-2-22,2-1 0,1-1-22,1 1-6,1 1 28,-1 0-11,1 3 27,-3 1 12,-1 4-16,-2 2-40,-3 4 0,-3 3 16,-2 0 46,-2 2 67,-1 2 56,-1 3 22,0 3 6,0 2 5,0 3-28,0 1-10,0 2-7,0 1-22,0 0 1,0 0-1,1-1-6,1 0 1,1-1 11,1-1 0,2-1-12,0-3 6,0 0-5,1-3-12,-1-1 6,2-1-28,0-1-44,1-2-80,1-1-116,2 0-158,1-1-185,3 0-224,1 0-352,2-1-561,2 0-749,0-1-270,0-2 330,1 0 622,0-2 258,0 0 521,-2 0 700,-2 0 336,-3 0 0,-3 0 1344,-2-1 964,-3 1 347,-2 1 117,-2-1-296,-1 1-734,-2-1-560,0-1-314,0 1-185,0-1-128,0 1-84,0 0-79,0-1-73,0 1-56,1-1-33,0 0-46,0 0-16,1 0-22,0-1-28,-1 0-12,1 1-5,-1-2-40,0 2-10,0-2-23,-1 0-11,1 1 5,-1 0-11,0 1-11,0 1-45,0 1-39,-1 2-33,-1 1 5,-2 2 5,-3 0 46,-2 0 33,0 4 17,-4 2 33,0 3-16,-1 4-1,-1 0 12,0 4-6,0 1 6,0 2 5,0 3 1,2 1-12,0 1 23,1 3-12,3-2 17,2 0 12,3-1-1,2-2 6,2-2 6,3-2 10,4-3-10,4-2 0,5-3-34,4-3-68,4-4-100,6-2-162,3-4-258,4-3-414,2-4-814,0-4-2138,0-1-4941,-5 1 8671,-6 1 0,-14 6 1,-6 2-1</inkml:trace>
  <inkml:trace contextRef="#ctx0" brushRef="#br0" timeOffset="32939">3382 2237 14510,'8'1'6861,"-1"-1"-6396,-7 0-111,-5 30-164,4-24-134,-3 21-22,7-34-12,0-2 1,1-2-7,0-3-4,1-1-7,-1-1 1,2-2-17,0 1-1,3-2 12,0 1-11,3-1 0,0 0 5,3 0 1,-1 1-1,1 1 6,0 2 0,0 2-5,-1 2-12,-1 3-6,-3 2 7,1 2-7,-3 2 12,1 1 0,-2 2 5,1 3 17,-2 2 1,1 4 16,-3 1 0,2 3-12,-3-1 1,2 3-17,-2-1-5,1 2-29,-1 1-56,0 0-128,0 1-186,1-1-268,0 1-414,2-1-645,1 1-1115,1-2-71,1 0-1901,0-2 2886,-1-2 1932,0-2 0,-4-6 0,-1-1 0</inkml:trace>
  <inkml:trace contextRef="#ctx0" brushRef="#br0" timeOffset="33336">4034 2121 23091,'-71'-27'387,"11"7"-230,40 28-17,2 1-12,1-1-10,2 0-17,2 0-28,1-2-23,2 1-33,3-1-23,2-1 6,2-1 0,1 0 23,1 1 21,3-2 1,2 1 11,3-2-17,5 1-11,1-1-11,3-1-6,3 0-5,0-1 0,-1 0-23,0 1 11,-2 1-22,-1 1 17,-1 1 17,-3 2-12,2 2 28,-2 3-16,0 2 16,1 4 1,-1 1 16,1 5 11,-1 1 6,-2 4 23,-1 3 27,-4 3 6,-2 1 28,-1 2 28,-5-1 6,-3 0 39,-6-1 17,-4-2-51,-3-1-22,-4-1-62,-2-4-17,-1-2-22,-3-3-5,1-5-6,0-3-34,2-4-6,5-4-55,2-3-118,5-2-157,3-2-252,2-2-420,3-1-1546,2-2-5282,2-1 7825,2 1 0,1 3 0,0 1 0</inkml:trace>
  <inkml:trace contextRef="#ctx0" brushRef="#br0" timeOffset="31264">2333 2121 23108,'-6'90'129,"-1"-16"-107,6-58-10,-1-3-12,0 0-34,1-1-22,0-2-50,0-1-96,1-3-84,0 0-139,0-3-175,1 1-274,1-3-419,1 1-976,0-1-728,0-1-4205,0 1 7202,0-1 0,-2 0 0,0 0 0</inkml:trace>
  <inkml:trace contextRef="#ctx0" brushRef="#br0" timeOffset="31464">2333 1934 18526,'1'2'2593,"0"0"-5964,-1-2 945,26-14-290,-15 17-3171,20-11 5887,-22 18 0,-5-4 0,-2-3 0</inkml:trace>
  <inkml:trace contextRef="#ctx0" brushRef="#br0" timeOffset="31894">2566 2004 14180,'11'13'4021,"-2"-4"-3214,-9-9 2470,0 0-3199,40-1 34,-28 4 28,31 0 28,-40 6 6,-1 0-17,-1 2-28,-1 2-29,0 1-27,-2 2-22,-1 1-18,-1 0-5,-2 1 364,-2 66-291,2-54 22,-4 49-5,2-71-12,-1 1-16,-1 0-29,2-2-33,-1 1-5,2-1-23,0-1-17,2 0 11,1-1 1,2 1-18,0-2-5,2 1-5,0-1 5,0-1 11,0 0 28,2-2 6,2 0 0,4-1 5,2 0-16,5-3-1,3 0-5,3-4-22,2 0-28,3 0-68,-1-1-84,1 0-122,-1 1-124,-3 1-180,0 0-341,-5 1-661,-2 1-1299,-3 0-421,-3 2-4239,-4 0 7589,-2 2 0,-2 0 0,0 0 0</inkml:trace>
  <inkml:trace contextRef="#ctx0" brushRef="#br0" timeOffset="32146">2450 2284 23366,'47'-19'44,"0"0"1,33-11-84,-58 27-129,0 3-213,0-1-375,-1 1-745,-1 0-1591,-2 2-3920,-3 0 7012,-2 1 0,-7-1 0,-3 0 0</inkml:trace>
  <inkml:trace contextRef="#ctx0" brushRef="#br0" timeOffset="29230">120 2377 18341,'31'-10'252,"-6"5"-112,-22 16-10,-1 1-1,-1 3-51,-1-2-16,0 2-23,0-1-28,0 1 6,0-2-6,0-1 0,-2-2 0,2-1 12,-1-2 5,1-3 17,0-1 78,0-1 162,0-1 1776,0 0-1876,0-4-168,0-1-6,0-4-17,0-1 1,0-3-12,0-1-17,3-3 6,1 0-17,4-2 1,1-1-1,2 0 0,2-1 11,0 0 18,2 1 4,-2-1 7,1 3 5,-1 1-6,-2 3-5,-1 2 5,-1 1-10,-1 4-1,-1 0-6,-1 3-5,-2 0 17,1 2 0,-2 0 22,1 1 0,0 0 17,-1 0 6,2 2 22,0 2 11,0 2 17,-1 2 0,2 1-28,-2 2-11,1 0-11,-1-1-6,0 1 6,1-1-12,-1-1 6,-1-1-5,2-2 5,-2-1 5,1-2 18,-2-1 66,1 0 57,-1-2 33,1 0-16,1 0-51,1-2-62,2-2-44,2-5-18,0-1 1,2-3-11,1-1-1,1 0 1,1-2 0,0 0 5,0 1-11,1 1 0,-2 1-6,-1 2-5,-2 2 0,-1 2 0,-2 2-12,-1 2 6,-2 1-5,0 2 28,-1 0 10,0 3 24,0 2-1,1 3-6,-1 1 12,1 3-11,-2 1-6,1 2 11,-1 1-5,0-1-23,-1 2-6,0-1-38,-1 0-57,1 0-95,0-1-139,-1-1-197,0 1-309,0-2-463,0 1-965,0-1-884,0-1-4503,-1-1 7645,-1-3 0,1-3 0,1-2 0</inkml:trace>
  <inkml:trace contextRef="#ctx0" brushRef="#br0" timeOffset="29476">819 2214 22582,'37'56'123,"-8"-6"-129,-34-28-27,1 0-40,-1-2-78,0 1-124,1-3-173,-1 0-342,1-2-470,-1-3-975,1 0-846,1-2-4407,1-3 7488,1-2 0,1-3 0,0-1 0</inkml:trace>
  <inkml:trace contextRef="#ctx0" brushRef="#br0" timeOffset="29660">842 2051 17944,'8'3'16,"-2"0"-637,-6-3-4902,0 0 1518,19 13 1933,-9-6 2072,13 10 0,-17-12 0,-3-2 0</inkml:trace>
  <inkml:trace contextRef="#ctx0" brushRef="#br0" timeOffset="30030">1028 2307 11217,'4'2'4262,"-1"0"-3203,-3-2 4267,0 0-4955,0 52 93,0-38 52,0 38-57,1-52-112,-1 0-134,1-1-135,-1-2-39,0-2-5,0-2-17,2-3 0,0-1-12,1-2-16,0-1 0,1-1-17,1-2-17,1-1-5,2-1-12,1-1-5,4-1 16,0 0 1,3 0-163,57 18 241,-47 3-11,42 16-6,-60 5-22,-2-4-28,2 4-34,-4-8-112,1 0-190,-3 0-263,1 0-422,-1 0-547,-2-1-1154,1 0-544,-1-2-4620,0 0 7925,0-4 0,0-2 0,0-2 0</inkml:trace>
  <inkml:trace contextRef="#ctx0" brushRef="#br0" timeOffset="30313">1448 2191 22699,'9'75'0,"-3"-11"-72,-7-46-46,0-1-78,1-1-113,0 0-184,0-3-330,0 0 823,0 8 0,0-12 0,0 5 0</inkml:trace>
  <inkml:trace contextRef="#ctx0" brushRef="#br0" timeOffset="30432">1471 2028 17479,'4'7'1966,"0"-2"-1837,-4-5-3406,0 0 0,0 0 0</inkml:trace>
  <inkml:trace contextRef="#ctx0" brushRef="#br0" timeOffset="25255">6644 583 17160,'-18'-11'106,"1"3"-50,8 9 17,-1 1 16,-1 2 12,-1 1 0,-1 1-11,0 2-23,0-1-17,0 3-22,1-1-11,0-1-23,1 1-27,2-1-23,0-1-28,4 0-11,1-1 16,3 0 34,0-2 62,2 2 39,2 0 28,4 0-11,3 0-23,3 0-27,4 1-18,1-1-10,2 1-12,1 0 6,-1 1 5,-1 1 17,-1 0 12,-3 0 10,-1 0 7,-2 1 4,-2-1 35,-2 2 66,-3-1 96,-2 0 62,-1 2 39,-5 0-6,-3 1-28,-5 1-34,-3-1-16,-4 0-28,0-1-46,-3-2-49,1-1-35,0-1-27,1 0-17,1-4-5,2 1 5,1-4-28,3 1-28,1-2-96,3 0-111,1 0-218,3-1-494,1 0-806,1 0-645,2 0-295,0 1 335,1-1-2000,2 1 3977,1 0 353,0 0 0,-1 0 0,-2 0 0</inkml:trace>
  <inkml:trace contextRef="#ctx0" brushRef="#br0" timeOffset="25605">6784 746 13429,'5'10'2807,"-1"-1"-2695,-4-9 347,0 0-398,15 28-5,-9-16 12,13 21 60,-13-23 63,1-2 111,2-1 113,-2-2 55,2-2-16,0-2-84,-1 0-124,1-2-61,0-2-39,-1-2-12,1-2 1,-1-3-29,1-1-11,0-2-5,-2 0 39,1-1-18,-2-1 46,0 1 34,-3 0-7,0 1 40,-1 0-22,-1 2-51,-3 2-50,-1 0-73,-4 3-39,-2 0-28,-1 2-17,-3 2 0,0 2-23,-2 0-38,0 3-51,0 1-146,1 3-173,1 0-263,3 0-349,2 2-435,1-1-662,2 1-363,2 0 66,1 1-1747,1-3 4240,0-1 0,1-3 0,0-1 0</inkml:trace>
  <inkml:trace contextRef="#ctx0" brushRef="#br0" timeOffset="25940">7203 70 21898,'10'46'521,"-3"-2"-358,-10-13-34,0 2-34,-1 3-17,1 0-44,-1 2 5,-1-1 6,1 1-28,1-3 16,-2 0-10,2-3-29,-1-1-5,1-2-28,0-2-62,0-2-67,1-1-112,0-3-107,0-2-123,0-3-184,1-2-191,0-2-292,0-3-408,1-2-532,0-2-241,1-2 39,1-1-2380,2-1 4699,-1-1 0,0 0 0,-2 0 0</inkml:trace>
  <inkml:trace contextRef="#ctx0" brushRef="#br0" timeOffset="26314">7320 559 21091,'-4'51'106,"0"0"1,-3 33-28,7-70 10,2-1 23,1-3 34,1-3 22,0-2 45,0-2 23,1-2-1,1-1-22,1 0-51,1-2-56,2-2-33,2-4-34,2-3-16,0-1 10,1-2-5,1 0 6,-2-1-12,0 1 6,-1-1-5,-1 1 10,-2 1 7,1 0-18,-3 2-5,0 0 0,-1 2-17,-2 1 5,0 2-10,-2 2-35,-2 1-16,0 3-44,-1-1 83,0 4 28,0 2 11,0 4 6,0 1-11,0 2 6,1 1-12,0 0-6,2 1 1,0 0-17,0-1 5,1 0-27,1-1-74,0-1-150,0 1-180,1-3-247,1 0-380,0-2-532,1-1-1272,-1-1-700,1 0-3467,-1-3 7035,-1 0 0,-3-1 0,-1 0 0</inkml:trace>
  <inkml:trace contextRef="#ctx0" brushRef="#br0" timeOffset="26637">7763 0 23164,'5'80'381,"-1"-8"-275,-4-37-10,0 3-1,-1 0-6,0 2 1,-1-1-34,1 0-11,1-1 0,0-2-29,0-1 18,1-3-12,1-1-22,0-4 0,1-2-11,0-3-22,0-5-7,-1-3-44,0-3-39,0-3-95,0-2-85,-1-1-133,0-1-124,-1-2-130,1 0-4250,-1-2 1232,-2 0-3646,-1-1 7354,-1-1 0,2 1 0,1-1 0</inkml:trace>
  <inkml:trace contextRef="#ctx0" brushRef="#br0" timeOffset="27000">7576 396 22688,'49'-19'25,"-1"1"1,36-13-110,-53 31-124,-2-1-122,0 2-175,-4 1-223,-3 2-308,-2 3-376,-4 1-391,-3 2-421,-2 0-33,-3 2 342,-2-1 520,-2 2 667,-1-1 431,-3 1 174,0-1 83,-1-1 136,-2 0 150,-1-3 432,-2 0 454,1-1 385,1-1 298,0 2-90,0-1-196,1 0-291,-1 1-247,0 0-217,1 1-164,0 1-89,0 2-129,0-1-79,0 2-83,2 0-68,-2 1-55,2-1-46,0 0-38,0 0-34,1 0-101,0 0-140,0-1-224,0 0-370,0-2-611,0-1-1186,0 0-432,0-2-4128,0-1 7203,0-1 0,0-3 0,-1 1 0</inkml:trace>
  <inkml:trace contextRef="#ctx0" brushRef="#br0" timeOffset="27182">7949 303 5739,'79'10'0,"-16"-2"0</inkml:trace>
  <inkml:trace contextRef="#ctx0" brushRef="#br0" timeOffset="27477">8159 466 7554,'4'5'4329,"-1"-2"-3079,-3-3 3902,0 0-4933,-14 73 55,13-48 91,-9 54 72,15-67 27,2-3-16,1 0-5,1-3-1,1 0-28,0-3 1564,49-65-2006,-43 40-34,34-51-55,-55 60-85,-1 0-134,-1 2-145,-1 2-142,-3 3-127,0 2-101,-3 2-219,-2 1-392,-2 4-852,0 2-452,0 3 66,1 1-1568,4 1 4268,3-3 0,5-2 0,2-3 0</inkml:trace>
  <inkml:trace contextRef="#ctx0" brushRef="#br0" timeOffset="27786">8392 583 21545,'37'39'1709,"-6"-7"-1228,-31-32-145,1 0-140,0-4-123,1-1-28,1-4-34,1-3-11,2-2 0,1-2-33,2-1 21,2-1-4,1-1 24,34-11 0,6 3 9,-20 15-9,19-11 1,-7 12-15,-38 31-10,-1 5-46,0 1-117,-1 3-185,-1 1-387,-1 0-649,-1 1-1955,0-1-5181,-1-3 8536,-2-5 0,2-10 0,-1-6 0</inkml:trace>
  <inkml:trace contextRef="#ctx0" brushRef="#br0" timeOffset="43816">5432 3332 23853,'-10'-44'-134,"2"10"122,8 37 12,3 1 23,1 5-12,2 1 28,3 2 34,-1 1 22,3 3-5,-2 1 11,1 3-12,-1 1-5,-1 3 6,1 0-17,-2 3 5,0-2-28,-1 3 6,-2 0 0,-2 1-5,-1 0 33,-1-2-6,-3-1 23,-2-2 11,-5-1-11,-2-3-12,-3-2-4,-2-2-7,-2-2-5,-3-3-6,0-2-27,-2-3-40,-2-2-12,1-3-38,-2 0-23,0-3-50,-1-1-68,0-3-55,0-3-57,1 1-94,1-4-163,2 2-320,4-3-952,4 1-1965,5-1-4975,4 2 8772,5 0 0,0 6 0,2 1 0</inkml:trace>
  <inkml:trace contextRef="#ctx0" brushRef="#br0" timeOffset="44010">5362 3076 19960,'-9'-6'1182,"2"1"-1339,7 5-9674,0 0 4416,37 1 5415,-24 0 0,24 0 0,-33 0 0</inkml:trace>
  <inkml:trace contextRef="#ctx0" brushRef="#br0" timeOffset="44414">5805 3193 23170,'-15'47'632,"-1"1"1,-8-5-509,32 25 21,0-63 23,1 0 28,-1-2 0,1-1-16,0-2-23,0-2-51,2-2-27,0-4-18,3-3-5,-1-3 6,2-1-1,-3-4 12,-1 1-17,-3-2-5,-2 1-18,-4-1-10,0 1-1,-2 0-11,-3 3-11,-1 1-11,-4 2-11,-2 1-23,-2 3-28,-1 2-28,0 2-44,0 3-46,-1 0-44,1 3-79,1 2-129,1 3-161,2 3-248,1 2-364,2 1-648,0 1-1385,2 2-3215,1-2 6464,0 0 0,3-6 0,-1-3 0</inkml:trace>
  <inkml:trace contextRef="#ctx0" brushRef="#br0" timeOffset="44693">6178 3169 24956,'18'61'331,"-5"-7"-275,-13-33-17,0 0 23,0 0-40,0-2 1,-1 0-23,0-2-51,0-1-39,1-2-72,0-2-129,0-1-191,0-2-190,0-1-269,2-1-437,0 0-812,3-1-1294,1-2-4778,0 0 8262,0-2 0,-3-2 0,-1 0 0</inkml:trace>
  <inkml:trace contextRef="#ctx0" brushRef="#br0" timeOffset="44856">6248 2983 21013,'-12'-12'1345,"2"2"-1609,10 10-3013,0 0 0,0 0 0</inkml:trace>
  <inkml:trace contextRef="#ctx0" brushRef="#br0" timeOffset="45243">6481 3309 9906,'6'12'4431,"-1"-2"-3126,-5-10 7040,0 0-8249,2 33-1,-1-30-6,3 22-33,0-38-16,1-3-24,0 0-10,2-2 0,1 1-6,1-4 5,1 1-5,1-2 11,1 0 12,0 0-29,1 0 1,0 1-12,0 0-22,0 3-1,-1 1-16,1 4-16,-3 3-12,1 2-6,-1 2 0,-1 3 12,0 1 16,-1 1 12,-1 1 16,0 2 23,1 3 11,-2 2 11,1 3 6,0 2 0,1 2 11,-1 2 6,2 1-6,-1 1-6,1 1-22,0 2 6,0-1-1,1 1-5,-1-1 0,0 1-45,-1-1-72,1-1-135,-2-3-168,1 1-213,-3-3-292,0-1-385,-2-3-768,-1-1-1109,-1-1-3591,1-2 6778,0-1 0,-2-3 0,1-1 0</inkml:trace>
  <inkml:trace contextRef="#ctx0" brushRef="#br0" timeOffset="45576">7040 2610 23803,'0'57'268,"0"-1"1,-1 44-162,-2-58-489,-1 3 438,1-2 132,2-2-160,0-1 11,1-5-28,0-1 87,2-4-75,1-1-12,1-4 17,1-1 213,-1-4-235,0-2-12,-1-5-27,0-2-18,-1-3-50,0-3-55,0-3-63,0 0-22,0-2-5,-1 1 11,0-1-90,0 0-145,-1-1-203,1-1-402,-1-1-801,1-2-1485,-1 0-4895,0 0 8256,0 1 0,0 2 0,0 0 0</inkml:trace>
  <inkml:trace contextRef="#ctx0" brushRef="#br0" timeOffset="45801">6761 3006 24469,'56'-29'0,"1"0"0,-5 2 0,-6 8-67,-11 16-96,1 2-105,1 0-192,-1 1-262,-1 3-388,-3 0-586,-2 5-1150,-1-1-582,-2 2-4536,-3-2 7964,-4-1 0,-10-3 0,-5-1 0</inkml:trace>
  <inkml:trace contextRef="#ctx0" brushRef="#br0" timeOffset="46116">7600 2890 23321,'-18'54'140,"1"1"0,-6-13-87,21 13 0,10-5 65,2-33-12,0 0 6,-1 0 17,-2 0 62,-3-1 72,-2-1 78,-1-1 51,-4 0-55,-3-2-29,-6 0-90,-3-3-83,-6-1-57,-2 0-39,-3-3-39,-2-1-50,0 1-56,0-2-158,2 1-178,3-1-236,1 0-403,6 1-571,0 0-1647,6 2-4151,1 1 7450,3-1 0,3-3 0,2-1 0</inkml:trace>
  <inkml:trace contextRef="#ctx0" brushRef="#br0" timeOffset="55017">8392 3053 16997,'-24'-30'-218,"4"6"179,12 24 22,-1 0 0,-1 1 28,-2 1 17,-1 3 11,-1 2 17,-1 2-16,-1 2 4,-2 2-4,2 2-18,-2 1 23,1 2-23,1 1 6,2 2 6,1 0-34,4 1-11,1-2-29,4-1-4,1-3 21,2-1 46,2-3 49,2-2 40,1-3 34,2-1 84,0-3 44,1-1 17,1-1-33,2-1-85,2-3-77,1-3-35,4-3-44,-1-3 0,3-2-12,0-2-10,0-2 16,0-1 17,0 1 18,-2 0 38,-2 0 33,-2 3 23,-1 1 23,-3 3 16,-2 2-17,-1 2-55,-2 3-107,-2 0-152,0 3-44,-2 1 28,1 0 73,-1 1 118,0 1 5,1 4 16,-1 1-27,3 2 6,-1 1-18,2 3-22,0 1-67,1 1-207,2 1-354,0 0-581,2-1-959,-1 1-436,1 0-3904,-1-2 6525,-1-3 0,-4-6 0,-1-1 0</inkml:trace>
  <inkml:trace contextRef="#ctx0" brushRef="#br0" timeOffset="55658">8578 3286 12505,'11'2'-50,"-3"0"464,-8-2 3518,0 0-3613,25 27 174,-18-19 162,18 20 147,-25-28 665,0 0-1405,-2-2-46,-1-2 7,-2-3-1,-1-1-11,0-1 6,1-1-22,-1 0-23,1-2-23,1-1-27,1 0-23,1-1 12,2-2 5,0 1 39,1-1 45,3 0 5,1 0 12,4 0-22,1 1-7,2 2-10,3 0-12,0 2-10,1 2-40,0 2-12,-1 3-38,0 1-68,0 1-94,-1 1-141,2 1-169,1 2-217,0 0-269,2 2-314,-1 0-274,1 2-163,-1-1 196,-1 1 347,-1 0-49,-3 0-29,-1 1 1378,-3-1 0,-2 2 0,-1-2 0,-2 1 0,-1-1 0,0 1 0,-2-3 0,2 1 616,-1-1 56,0-1 269,0-1 303,-1 0 313,1-1 230,-1 0-124,1-1-234,1 0-304,1 0-330,2 0-223,0-1-141,2 0-89,1-2-28,1-2-1,-1 0-10,1-1 16,-1 1-28,-1-1-5,-2 0-12,0-1-33,-1-1 0,-2 1-45,1-2-23,-2 0-10004,0 0 9439,-1 0 1838,-1 0-147,0 0-1,0 0 8532,-2 2-5185,0 0-4656,-3 2-1883,-1-1 142,-1 4 160,-2 0 159,-1 2 44,-2 2 1356,-1 4 33,-2 4 22,0 4 0,0 2 7,0 3 22,1 3-18,1 0 18,1 1-7,2 1-27,3 0 6,1 0-1,3-1 0,2 0 12,4-1-51,3-1-61,4-1-124,4-1-280,3-1-599,3-2-2061,5-3-5350,-1-2 8492,-1-4 0,-11-3 0,-5-3 0</inkml:trace>
  <inkml:trace contextRef="#ctx0" brushRef="#br0" timeOffset="60406">4174 4614 21243,'-51'10'406,"0"0"0,-34 8-210,72-4 0,1 0-5,1 2 27,3-2-5,1 3-11,3-1 10,2 1 7,2 0 38,4 0 1,2-1-6,5-2-39,5-2-62,2-1-39,6-3-73,3-2-39,4-4-112,2-1-157,2-2-179,1-2-235,-2-2-330,-2-1-528,-1-1-1265,-2-2-1457,-1 1-3847,-4-1 8110,-5 3 0,-9 2 0,-4 2 0</inkml:trace>
  <inkml:trace contextRef="#ctx0" brushRef="#br0" timeOffset="60753">4431 4195 23573,'25'28'353,"-4"0"-236,-21-7-5,2 1-11,-1 2-6,-1 0 12,2 2-29,-1 1-11,0 2-5,1 0-28,0 2 22,1 0-6,-1 1-16,1 0-6,0-1-6,0-1-11,1-1-5,-1-3 11,2-2-6,-1-3 0,0-3-5,0-3 10,0-2-49,-2-4-34,0-3-62,-1-1-50,1-3-6,-2 0-1120,0-2 55,0-3-1353,-1 0-1649,-1-4-4233,-2 0 8485,0 1 0,2 2 0,0 2 0</inkml:trace>
  <inkml:trace contextRef="#ctx0" brushRef="#br0" timeOffset="61027">4174 4544 23831,'50'-24'263,"0"1"0,35-16-207,-57 32-17,1 2-5,3-1-12,-2 2 1,0 0-1,-3 0-33,-2 2-23,-3 1-61,-3 1-67,-1 0-113,-2 3-139,-2 0-152,-1 3-201,-1 1-242,0 0-295,0 1-344,-1 0-368,-2 0-252,0 1 134,-2 0 420,-1-2 481,-1 2-525,-2-2 352,1-1 1406,-2-2 0,0-1 0,-2-2 0</inkml:trace>
  <inkml:trace contextRef="#ctx0" brushRef="#br0" timeOffset="61243">4920 4521 22991,'-1'51'19,"0"0"1,-1 33-93,2-72-123,1-1-146,0-3-241,2 0-346,-1-3-398,1 0-819,-1-2-789,0-2-2386,-1 0 1882,0-1 3439,0 0 0,-1 0 0,1 0 0</inkml:trace>
  <inkml:trace contextRef="#ctx0" brushRef="#br0" timeOffset="61726">4920 4265 18812,'6'5'2783,"-1"0"-2581,-5-5-4823,0 0 3059,3-11-175,2 11 1,2-7 235,2 12 403,-1 1 448,2 0 320,0 2 173,2-1 129,0 1 17,0 0 16,0-1 34,-1 0 4876,16 38 0,2 9-1604,-6-3-3556,6 6 0,-4-1 565,-15-18-109,-3-13 18,-1-1-21,1-2-12,-1-3 33,0-5 6,0-2 872,-2-4-776,0-2 140,-1-4 22,-1-1-17,0-1-95,0 0-146,0-3-128,2-3-63,0-5-10,2-3-23,1-3 0,-1-2-11,2-3-5,-1-1 22,0-1-12,1-1 12,-1-1-23,0 1 18,0-1-7,-1 3 1,0 1 11,-2 4-17,1 4-23,-3 2-94,2 3-158,-3 3-156,1 2-135,-1 1-151,1 3-78,0 0-252,3 0-405,-1 3-777,2 1-1064,0 3-2661,3-1 2134,-2 0 3820,0 0 0,-3-4 0,-2 0 0</inkml:trace>
  <inkml:trace contextRef="#ctx0" brushRef="#br0" timeOffset="62060">5502 4474 23595,'75'28'700,"-13"-8"-554,-49-23-12,-1-3-22,1-2-22,-1-1-6,0-1-6,0-1-22,-1 0 6,-1 0-6,0-1-17,-3 0 6,-1 1-17,-1-1-11,-3 1-28,0 0-6,-2 2-28,-1 0-33,-2 3-29,-2 0 12,-2 4-6,-2 1 40,-1 2 38,-2 3 1,-2 3 16,-1 3 17,-1 3 1,0 1 21,0 2 29,1 1 11,2 2 27,2 0 24,3 2 21,4 2 29,1 0 17,3 0-1,4 1 6,3-2-22,5-2 11,5-1-68,2-3-44,4-2-45,2-3-118,4-4-145,3-1-297,2-3-616,0 1-1855,-1-2-6176,-5 1 9125,-6-2 0,-11 1 0,-5-2 1</inkml:trace>
  <inkml:trace contextRef="#ctx0" brushRef="#br0" timeOffset="58664">2333 4637 22705,'34'22'823,"-5"-6"-632,-17-20-18,1-1-33,0-2-28,0 2-5,-1-3-7,-1 1-27,0-1 0,-1 0 5,-1-1-10,0-1-1,-2 1 0,0 0-17,-1-1 1,-2 0-6,-1 1-12,-2-1-16,-1 1-11,0 0-29,-1 1 1,-2 1-17,-1 0-29,-2 2-21,-1 0-29,-2 2 1,-1 2 10,-1 1 40,-1 3 39,-2 3 6,-2 4 10,0 3 12,-1 1-16,2 1 16,2 3 5,1 0-22,2 1 17,2 1 0,2 2-11,1 1 0,4 0-11,-1 2 10,4 0-27,1 0-39,5 0-85,4 0-189,3-1-236,5-2-416,4 0-451,3-2-1184,4-1-1981,0-2-2886,-1-3 7506,-6-5 0,-10-5 0,-7-2 0</inkml:trace>
  <inkml:trace contextRef="#ctx0" brushRef="#br0" timeOffset="59014">3079 4264 20448,'-51'-6'123,"0"-1"0,-33-1 62,69 27 39,1 1 11,1 3 0,1 1-22,0 2-6,3 2-33,0 3-28,2 1-45,1 1-23,1 1-16,3 1-1,1-2 18,1-1-12,3-2 6,1-1 5,3-2-22,1-2 0,1-1-11,0-2-11,2-1-6,-2-1 0,1-3-28,-1-2-12,0-2-49,-1-3-62,-2-2-85,-1-3-83,-2-1-68,-1-3-151,-2 1-257,0-1-2515,0-1 73,-2 2-4700,-1-1 7909,-2 3 0,2-3 0,1 0 0</inkml:trace>
  <inkml:trace contextRef="#ctx0" brushRef="#br0" timeOffset="59197">2566 4731 18487,'60'-22'-523,"0"1"0,-5 1 1,-8 6-1243,-15 12-598,0 1-253,2 0-1820,-6 1 4436,-3 0 0,-12 0 0,-5 0 0</inkml:trace>
  <inkml:trace contextRef="#ctx0" brushRef="#br0" timeOffset="59554">3312 4358 19417,'-42'-37'322,"1"0"0,-29-19-87,52 68 1,1 1 10,2 2 6,2 1 33,2 1 18,2 1 615,9 37 1,6 25 0,0-13-874,-1 1-417,1-1 0,1 13 0,1-23 400,-1-33-11,-1-3-17,-1-2 22,-1-2-44,-1-1-51,-2-4-56,0-2 1043,0-4-1205,-1-2-17,0-3-2017,0 0-179,-1-3-1086,-2-1 3590,-1-3 0,1 3 0,0 0 0</inkml:trace>
  <inkml:trace contextRef="#ctx0" brushRef="#br0" timeOffset="59821">2822 4684 22503,'53'-26'-6,"-1"0"1,37-14-163,-63 39-213,-1 1-291,-1 1-398,-1 2-510,-1 3-794,-1 1-544,-2 1 2918,10 6 0,-16-8 0,5 4 0</inkml:trace>
  <inkml:trace contextRef="#ctx0" brushRef="#br0" timeOffset="60166">3359 4684 21444,'55'1'443,"0"0"0,37 2-85,-75-5 29,-2 1 5,-1-1-40,-1-1-60,-1-1-74,-1 1-72,-1 0-40,-2-1-44,0 0-12,-3 1 6,2-2-17,-3 2 12,2-2 5,-2 1-12,0-1-4,0 0 4,-2-1-16,0 0-16,-2-1 16,0-2-17,-1 2-22,-2-2 16,-2 1-5,-1-1-11,-2 2 11,-1-1-28,0 4-6,-1 0-5,-2 2 11,1 2 0,-2 0 17,-1 3 0,0 3 0,-1 4 22,0 2-11,0 2 5,1 0-5,1 2-4916,49 46 1,16 6 2948,-25-31 1,24 32 0,-5-17 0,-39-53 0</inkml:trace>
  <inkml:trace contextRef="#ctx0" brushRef="#br1" timeOffset="57082">96 4637 24136,'11'-25'-586,"-2"4"391,-9 23-1439,0 1 654,0 4 327,0 2 186,0 3 117,0 3-564,0 3 146,-1 2 69,0 0 780,-1 1 62,2-1-62,-2 0 51,1-2-37,1-2 6,-2-3 100,2-1-242,-1-5 123,1-1-225,0-3 61,0-2-49,0-1 950,0-4-920,0-1-100,2-5 440,-1-1-227,2-2 409,-1-2-115,1-1 57,0-2-938,1 1 980,0-2 7,1 0-152,0 0 108,2-1-165,0-1 123,2-1 70,0 1 63,2-1 19,0 1 109,0 2-89,1 2 174,-2 2-72,1 2 140,-3 3-88,0 4 214,-2 1 2,-2 3-296,1 0-122,-2 2-784,1 2-989,-1 2-946,0 3 81,0 2-194,1 2 90,-1 2 202,0 1 231,0 1 707,0 1 939,-1 0 860,1 1-187,0-1-71,0-1-205,0-1-56,0-2-188,0-2-179,1-1-224,-2-2 39,2-3-161,-2-1-51,0-1 653,0-2 668,0 0 640,1 0 65,1-2 1123,1-3-55,2-4-182,2-1 35,1-3-602,1-1-669,2-2-559,1 0 57,0-1-845,2 1 45,0-1 418,1 1 108,-1 2 33,-1 1 104,-1 3 115,-3 2 24,0 3-207,-4 2-254,0 1-316,-2 2-222,-2 2-1583,0 3-559,-1 3 280,-1 4 276,0 2 236,-1 3 289,0 2 290,0 0 140,0 2 1527,0-2 491,0 0-422,1-1-499,1 0-152,2-1-313,1 0-47,0-2-165,0-1 49,1-2-311,-2-3 662,1-2 1,-3-4 0,0-1 0</inkml:trace>
  <inkml:trace contextRef="#ctx0" brushRef="#br1" timeOffset="57442">772 4544 23860,'-29'48'427,"1"-1"0,-18 33-232,47-67-2535,2 0 524,3-2 36,1-1 389,1-3 728,1-2-243,2-3 297,1-1 325,1-3 1514,3-1 537,0-4 720,2-3 351,0-2-292,0 0-596,-1-1-573,-2 0-417,1-1-417,-3-1-430,-1 0-353,-1 0-403,-1 1-143,-3-1-257,-3 1-250,-2-1-135,-3 2-248,-2 0-281,-4 2-385,-3 1 504,-4 1 392,-2 3 719,-2 1 492,-2 2 575,-1 2 476,0 2 679,0 3 674,2 3-21,2 2-53,3 2-423,3-1-373,3 1-700,4-1-587,2 0-582,2-1-625,3 0-893,2 0-714,2-3 2231,0 0 0,-3-3 1,-1-1-1</inkml:trace>
  <inkml:trace contextRef="#ctx0" brushRef="#br1" timeOffset="57756">1075 4661 24084,'4'-21'-2113,"-1"0"1220,-3 3-158,0 0 420,0-1 235,0 0 112,0-1 72,2 0-540,0 0 628,3-1 258,1 1 522,1 0 35,2 3 232,0 0-1,0 4 264,1 1 19,0 3 248,1 2 83,0 2-459,0 2-457,0 2-427,0 1-249,0 1-388,1 0-278,-1 3-705,2 1-394,-1 1 70,0 1 247,1 1 192,-1 1 61,1 1 106,0 0 37,-1 1 314,-1 0 619,-1-3 1,-5-3-1,-1-2 1</inkml:trace>
  <inkml:trace contextRef="#ctx0" brushRef="#br0" timeOffset="58156">1494 4568 22268,'75'7'896,"-13"-2"-683,-53-10-73,-1-1-22,0 0-6,-2 1-12,0-1-10,-2 0 5,1 0-22,-2-1 0,-2 0-6,1 0-22,-2 0 5,0-1-16,0 1-6,-1 0-34,-1 1-27,-1 0-40,-3 0-22,1 1-6,-2 0-6,0 2-5,-2 1 17,-1 1 0,-1 1 28,-3 2 33,1 2 34,-4 5 11,0 2 6,-1 3 22,0 2 1,2 1 10,0 3 0,3 1-10,1 0-24,3 2 24,1 1-7,2 0-16,3 0 11,1-2-11,4 0-6,4-2 6,4-2-6,5-1-56,2-4-61,7 0-135,1-3-190,4-2-297,1-3-533,1-1-1142,1-3-1271,0 0-4643,-3-1 8317,-5-1 0,-12 1 0,-5 0 0</inkml:trace>
  <inkml:trace contextRef="#ctx0" brushRef="#br0" timeOffset="67060">3 5616 21539,'10'-37'107,"-2"7"-191,-8 30-6,0 0 79,0 4 95,0 2 28,0 5 28,-2 5-22,0 5-34,-2 4-12,1 4-4,-1 1-34,2 2 0,0 0-29,1-1 6,0-2-5,1 0 0,1-1-1,2-4-10,3-2 21,1-4 7,1-5 44,0-4 39,2-3 23,0-4-17,0-2-5,-1-4-29,2-3-33,0-6-17,1-3-17,2-3-17,-1-2 6,1-1 6,0 1-12,-1-1-22,0 2-22,-1 3-40,0 2-22,-1 2-33,-1 4-34,-1 1-1,-1 4 12,-1 2 44,0 1 52,-1 5 44,-1 1 16,1 5 18,-1 3 0,1 1 5,-1 1-6,1 0 7,0-1 27,1-1 22,0-3 57,1-2 62,-1-3 66,1-3 40,-1 0 11,0-2-17,0-4-39,1-1-23,-1-6-16,2-3-12,0-2 0,0-1-5,0-1-28,-3 1-39,1-1-34,-1 1-28,-2 1-28,0 0-6,-1 1-16,0 1-6,-1 1-6,0 1 0,-1 1-10,-1 1-18,0 1-61,0 2-79,0-1-123,0 2-145,0 1-202,0-1-286,0 1-510,0 1-800,0-2-886,0 2-1427,0-1-712,0 1 5265,1 0 0,0 1 0,0 2 0</inkml:trace>
  <inkml:trace contextRef="#ctx0" brushRef="#br0" timeOffset="67466">516 5267 19428,'16'43'1260,"-4"-1"-907,-15-8-112,0 2-23,0 3-61,1 1-84,0 1-28,2 3-514,0-1 491,0 1 6,1-1-16,1-1 4,2-3 1,1-3 154,0-5-155,0-5 99,0-5-93,-1-6 84,-1-5 158,1-5 268,-2-3-236,1-2-88,-1-5-152,1-3-34,1-6-11,0-4-11,2-4 0,0-3-5,2-1-1,1-1 0,1-1-22,2 1 12,0 0-18,0 1-5,2 1 16,-2 4-5,0 4-16,-1 3-24,-2 4-16,-1 5-11,-2 2 39,0 2 28,-2 4 34,0 3 33,-2 5-11,0 4-6,-1 2-16,1 2 5,-2 1-11,2 1-11,0-1 11,1 0-34,0 0-83,2-1-191,-1 0-315,2 0-485,0-1-808,1-1-1136,0-1-3529,0-4 6581,-1-1 0,-2-7 0,-2-1 0</inkml:trace>
  <inkml:trace contextRef="#ctx0" brushRef="#br0" timeOffset="67919">982 5733 22099,'88'16'483,"-15"-4"-354,-61-14-17,-1-2-17,-1-1 0,0 0 28,-2-2-22,0 1 5,-1 0-22,-2-2-28,-1 0 0,-2-2-11,0-1-17,-1 0-22,0-1 5,-1 2 0,0-1 12,-1 0 27,-2 3-44,-1 0 5,-3 1-34,0 1-33,-2 3 23,-1 0-1,-2 2-11,-1 1 6,-1 3 6,-1 3 16,-1 4-17,0 2 23,0 3 11,0 1-6,1 2 23,-2 2 11,2 0-22,1 1 11,2-1-1,1 1 1,2 0 6,2-1 5,2 1-6,2-2-5,1-1 5,2-1 23,2-2 0,3-2 11,3-2-6,5-3-16,0-3-1,4-1-16,1-2-34,3-2-67,0 0-89,4 0-152,0-2-173,2 0-254,0-3-356,1-2-595,-1 1-929,0-3-298,-1 1-621,-2 0-829,-4 1 4380,-4 1 0,-8 3 0,-4 1 0</inkml:trace>
  <inkml:trace contextRef="#ctx0" brushRef="#br0" timeOffset="68303">1401 5803 24267,'34'2'616,"-4"-2"-481,-18-3-46,1-3-21,3-1-24,0-2-16,1-1 12,1 0-7,-3-2 6,-1 2-4,-2-2-2,-2 1-5,-3 0 6,-1 0-17,-2 0 5,-1 1-5,-2 0-6,-1 1-5,0 2-40,-3-1-16,-1 3-29,-3 0-22,-3 2 11,-1 2 23,-3 0 11,-3 4 11,-3 1 23,-1 6-1,-1 3 7,0 2 32,0 1-16,2 2 12,1 0 4,1 2-4,3 0 4,3 0 1,1-1-6,4 1 12,2 0-6,3 0-6,0-1 11,5-1-11,2-1 12,4-1 5,2-2-6,4-1 12,1-2-34,3-2-11,1-2-45,4-1-68,1-4-133,3-1-191,0-1-303,2 0-385,-1-2-646,-2-2-1282,0-4-644,-3-1-4413,-3 0 8121,-5-1 0,-8 6 0,-4 0 0</inkml:trace>
  <inkml:trace contextRef="#ctx0" brushRef="#br0" timeOffset="68589">1774 5290 23114,'26'25'739,"-5"2"-532,-21-1-22,0 3-28,0 3-23,0 2-22,1 0-28,0 2-17,1 1-44,1-1-12,0-1 6,1-1-6,0-2-22,2-1-6,-1-3-33,1-2-62,1-3-124,0-4-200,0-2-270,2-3-414,-1-4-701,2-1-1450,0-3-4156,0-2 7427,-2-1 0,-3-1 0,-2-1 0</inkml:trace>
  <inkml:trace contextRef="#ctx0" brushRef="#br0" timeOffset="69131">2263 5546 20946,'-56'41'5,"9"-5"-10,38-22-29,0-1 1,3 0-1,3 1 0,1-2 1,2 1 16,2-1 17,3 0 6,2-1 22,4 0 5,2-2 1,1-1 11,2 0 27,1 0 24,0 0 49,2 0 12,-2 1-11,-1-1-23,0 1-39,-2-1-11,-2 1-1,-2 1 46,-4 0 56,-3 1 45,0 1 22,-6 0-45,-4 3-73,-5 0-28,-6 2-33,-2-1-12,-5 0-5,-1-2-23,-1-1-22,2-3-22,1 0-51,3-2-106,3-1-230,4-3-325,3-1-504,4 0-459,4-3-4436,1 1-863,8-1 6996,-2-1 0,3 1 0,-5 0 0</inkml:trace>
  <inkml:trace contextRef="#ctx0" brushRef="#br0" timeOffset="64997">8532 3822 23567,'10'64'432,"-2"-7"-326,-8-28-22,0 1-34,0 1 1,0 1-18,0 0 1,0 0-6,0 0-17,0 0 6,1-1 0,-1-1 0,1-1-23,-1-2-22,0 1-67,0-2-56,0-3-79,0-4-100,-1-4-135,1-5-157,-1-3-174,1-3-178,0-2-202,0-1-4761,0-1-1961,0-3 7898,0 1 0,0-1 0,0 2 0</inkml:trace>
  <inkml:trace contextRef="#ctx0" brushRef="#br0" timeOffset="65771">8229 4125 21881,'52'-10'14,"-1"0"0,37-5-3,-60 13-5,-1 1-23,-1-1-28,-2-2-11,-2-1 6,0 0-34,-4-2-11,1-1-34,-2-1-6,1-1 18,-2-1 16,1-1 39,-2-1-16,-1-1 33,-2-1 12,-1-1 21,-1 1 46,-1-2-6,1 2-6,-3-1 18,1 2-7,-1 2-22,-1 3-16,0 3-34,-2 3-1,-1 2 63,0 1 61,-1 2 112,0 1 56,1 6 84,-1 3 23,0 3-12,-2 5 17,0 1-39,0 4-11,-1 1-1,-2 4-33,-3 1-22,-1 5-29,-2 0-72,0 2-45,-1 2-17,0-3-22,0 0 0,1-2-11,1-3-29,2-4-22,0-4 12,2-3-23,1-5 5,2-4 7,0-3 21,1-4 63,0-3 66,0-1 6,1-1-16,2-3-63,1-2-78,3-6-5,1-3-12,4-5-27,1-1-1,1-3-27,3-1 10,0 1 1,2 0-29,1 2 12,0 2-17,-2 3 34,0 3 5,-2 3-5,-2 2 4,-2 3-27,-2 1 1,-2 3-7,-1 0 12,-1 1 17,0 1 22,-1 2 16,0 3 12,-1 3 12,1 2-1,-1 2 0,0 1 23,0 0 10,0 1 12,1 0 0,0-2 6,0 1-17,0-2 22,2-1 29,1-1 16,1-1 11,1-1 0,2-2 17,1 0-22,3-2-1,0-2-10,1 0-18,2-2-16,1-2 11,0-1-22,0-2-12,-1-2 6,-1-1-11,-2-1 17,-1 0 5,-1-1 6,-3 0-17,-1-1-12,-3 0 1,-1-2-50,-2 2 21,-3-2-32,0 1-29,-2 0 6,-2 2-51,-2 1-22,-1 2 0,-3 2 11,-1 3 12,-1 1 49,-3 3 18,-3 4 28,-2 4 16,-1 3-5,0 3 11,3 2-11,1 2-29,3 2 18,2 1 11,3 0-17,5 1 22,1-1-16,4 1-17,3-2-17,5 0-79,4-2-279,5-1-606,2 0-1847,5-3-6992,-2-3 9124,-1-1 1,-11-7 0,-4-1-1</inkml:trace>
  <inkml:trace contextRef="#ctx0" brushRef="#br0" timeOffset="63117">6528 4055 21304,'12'-36'-145,"-3"9"201,-10 30 16,-2 2 12,0 3-11,-1 2 6,1 3 16,0 1-11,1 1-6,1 3-5,0 1 0,0 3-6,1 1 17,0 2-16,1 1-12,0 2-11,1 0-17,0 1 0,1 0 5,-1-1-5,-1 1-11,1-3-6,-1-1-11,0-3 6,1-2-6,-2-2-11,2-2-17,-1-2-45,1-2-56,0-2-28,0-2-45,0-2-84,-1-2-78,0-1-168,-1 0-268,1-1-332,0-1-671,-1 0-774,1-1-84,0 2-3242,0-2 5903,0 2 0,-1-1 0,1-1 0</inkml:trace>
  <inkml:trace contextRef="#ctx0" brushRef="#br0" timeOffset="63719">6341 4288 10203,'4'6'2952,"-1"-1"-2022,-3-5 1741,0 0-2626,75-33-1393,-48 22 1264,59-26-56,-68 32 249,-1-2-344,-1 2-17,-1-2-6,-2 0 23,-1 0 16,0-1 993,0-1-1026,-1-2-72,2-1-85,-1-2-45,1 0 6,0 0 28,0 1 61,-1-1 68,1 1 89,-1 0 102,0 2 88,0 0 1,-3 3-39,0 1 78,-3 4 145,-1 1 270,-2 2 353,1 0 217,-3 3 118,2 3-21,-3 3-125,1 3-133,-1 4-118,0 2-62,-1 4-123,0 2-73,-1 3-73,-1 2-106,-1 1-45,2 2-68,0 1-44,1 0-39,0 1-28,1-1-28,0-1-17,0-2 0,2-3 6,0-1 0,2-4 16,1-4-22,-2-4 23,1-3 49,-1-4 85,0-3 95,-1-2 56,-1-2-33,1 0-91,2-2-105,2-3-79,1-5-17,3-2-33,1-3 22,2-1 11,-1-2-22,1 1 27,0-2-44,1 0-28,1 1-11,3 1 0,-1 1-6,1 3 17,-2 1 0,-1 4-11,-2 1-28,-3 4-12,-2 1 7,-2 2 21,-2 1 68,-1 3 28,-1 3 33,-1 3 12,-1 3-34,0 1-28,0 3-11,-1 0-45,1 2-112,0-2-185,0 1-314,0 0-459,0-1-621,1 2-1121,1-3-257,1 0-4157,0-3 7282,1-4 0,-3-4 0,0-3 0</inkml:trace>
  <inkml:trace contextRef="#ctx0" brushRef="#br0" timeOffset="64157">7390 4288 22179,'-72'0'184,"11"3"-77,43 13-23,0 0 17,1 1-17,2 1-6,1 0 23,4 1-28,1-2-1,3 0 12,2-1-22,3-2 16,0-1 12,1-2 39,3-1 33,0-3 57,3 0 16,2-4-17,0 0-27,3-3-46,1 0-33,2-2-28,0-2-11,2-4-34,-1-2-5,1-1-1,0-2-5,-1 0-11,-1-2 0,0-1-6,-1 0-11,-2-1 6,1 0 5,-3 1 0,-1 1 23,-2 3-17,-1 2-12,-3 2-5,0 4-28,-2 0-61,1 3-343,-1 0 354,0 5 50,0 1 11,0 5-16,0 1 16,0 3-22,0 2-68,1 2-89,2 0-157,2 1-162,3 0-146,-1 0-202,3-2-341,1 1-588,0-1-1087,2-1-224,-2-2-3932,0-2 7035,-3-4 0,-3-3 0,-2-3 0</inkml:trace>
  <inkml:trace contextRef="#ctx0" brushRef="#br0" timeOffset="64497">7576 4451 15322,'10'11'4342,"-2"-2"-3514,-8-9 1704,0 0-2168,-11 30 39,9-22-16,-9 22-29,11-30 146,0 0-369,1-2-63,2-2-49,1-3-34,2-4 11,2-2-17,0-2 11,2-2 6,1 0 11,1-1-16,1-1-1,1 1 6,0-1 6,0 0 11,-1 1 22,0 2 0,-1 2-5,0 2 5,-1 2-16,1 1-23,-2 3 5,2 2-16,-1 2 0,1 2 5,-2 0-10,1 4 4,-2 1-5,0 6 11,1 1 6,-1 4 12,0 1-1,0 2-22,-1 0-17,0 1-62,-2-1-117,0 1-174,0-2-252,-2 1-364,0-2-566,-2-2-1344,-1-1-1097,-1-2-4386,0-2 8390,0-3 0,0-3 0,0-3 0</inkml:trace>
  <inkml:trace contextRef="#ctx0" brushRef="#br0" timeOffset="69879">2729 5942 24172,'-13'52'-34,"-1"0"1,-8 36-118,17-66-174,-1 1-241,-1-2-398,1 1-598,-2-1-1496,0-1-2868,1-2 112,0-2 5814,2-5 0,3-5 0,0-2 0</inkml:trace>
  <inkml:trace contextRef="#ctx0" brushRef="#br0" timeOffset="70253">3126 5756 24273,'-14'86'90,"2"-12"-85,8-51-10,0-1-51,3-3-101,0-2-106,1 0-213,0-3-241,1 0-342,0-4-560,2 0-1153,1-3-634,0-1-4603,1-3 8009,-1 0 0,-1-3 0,-2 1 0</inkml:trace>
  <inkml:trace contextRef="#ctx0" brushRef="#br0" timeOffset="70429">3149 5500 18997,'-10'-15'1467,"2"4"-1612,8 11-3132,0 0 0,0 0 0</inkml:trace>
  <inkml:trace contextRef="#ctx0" brushRef="#br0" timeOffset="70788">3335 5849 9789,'3'0'4391,"0"0"-3400,-3 0 6196,0 0-6963,5 35-51,-5-30-10,4 24-51,-7-39-6,1-3-27,0-1-12,0-1 6,1 0-17,1 0-12,0 0 7,1 0-18,2 1-5,2 1-5,2 0-12,1 1 0,2 0-11,1 2-5,1 0-12,1 1 521,69 58-476,-56-30-17,16 12 0,-7 3-5,-33-16-34,0 0-62,-2 0-139,0-1-247,0 0-454,0-2-852,-2-1-1897,1-1-4998,-1-2 8677,1-3 0,1-4 0,0-2 0</inkml:trace>
  <inkml:trace contextRef="#ctx0" brushRef="#br0" timeOffset="74287">6201 5942 23007,'-4'-15'-78,"-1"6"78,1 23 0,-2 3 0,-1 3-6,0 0 6,-3 2-5,1 0-18,-1-1-33,1 0-106,-2-1-140,2 1-192,-1-3-279,2-1-453,1-2-752,3-2-1013,2-3-3092,0-3 6083,2-2 0,0-2 0,0-2 0</inkml:trace>
  <inkml:trace contextRef="#ctx0" brushRef="#br0" timeOffset="75877">7483 5570 22901,'-8'63'2044,"0"-4"-2066,19-99 10,-4 21-16,1-2 6,2-2 16,1 0-27,1-1 16,1 0-5,0 1-12,0 1 6,1 3 11,-1 3-16,-1 3 5,-1 4-6,-2 3-28,-2 2-10,-1 3-7,-3 0 46,0 2 21,-2 2 57,0 4 28,0 5-23,-1 3 12,0 2-23,0 2-5,0 0-1,0 1-5,0-2-5,0 0-12,0-2 0,0-1-5,0-3-12,1-2 12,0-2-1,2-3 12,-1-2 34,1-1 21,1-1-4,0-1 4,2-3-27,2-1-11,1-4-34,2-3 5,0 0-10,0-2-12,0 0 28,0-1-28,0 1 1,1-1-7,-1 1-16,0 2-6,-2 1-5,0 3-23,-2 2-11,-2 3 22,-2 2 18,-1 1 32,-1 3 12,-1 3 12,1 5-18,-1 3 0,0 2 18,0 4-46,0 0-72,1 3-124,2-1-263,0 2-324,3-1-472,-1 0-878,2 0-1457,0-1-4381,0-3 8005,-1-3 0,-2-10 0,-3-2 0</inkml:trace>
  <inkml:trace contextRef="#ctx0" brushRef="#br0" timeOffset="76239">8066 5453 23091,'-27'77'432,"5"-14"-320,21-49 0,0-1-6,1-2 6,2-1 56,2-2 45,2-1 22,3-2 23,1-1-18,2-3-55,1 0-50,2-2-34,2-2-73,-1-3 28,3-1 11,-3-2-11,0-1 39,-3 0-22,-1-1 6,-2-1-7,-2 1-10,-3-1-28,-2 0-18,-1 1-27,-1-2 17,-3 1-23,-1-1-39,-3 0-50,-2 2-102,-3 0-27,-1 1-40,-2 2-27,-2 2-45,0 2-85,-2 2-139,1 1-146,0 3-219,1 3-447,1 2-689,3 3-1149,1 0-3316,2 0 6537,3-1 0,3-4 0,2-2 0</inkml:trace>
  <inkml:trace contextRef="#ctx0" brushRef="#br0" timeOffset="76626">8275 5476 17804,'13'3'1826,"-3"0"-1496,-10-3 3272,0 0-3406,18 71 5,-14-45 1,14 54-23,-18-65-39,0-2-33,0-2-29,0-2-5,2-3 78,-1-1 39,0-3 90,1 0 46,-1-2 4,1 0-5,-1 0-79,1 0-89,0-2-56,1-1-39,1-2-18,1-3 12,0 0-16,2-2 21,3-4 1,8-10-62,-4 4 0,4-6-11,-2 2 16,-5 7-10,4-7 10,-5 8 1,-1 0-12,-1 0-5,-1 2-23,-1-1-22,0 2-16,-1 1-57,0 1-67,-1 2-123,-1 0-146,1 2-219,-2 1-274,1 1-335,0 2-438,0 1-779,0 2-811,1 0 50,0 0-3103,1 0 6374,-2 0 0,-1 1 0,-1-1 0</inkml:trace>
  <inkml:trace contextRef="#ctx0" brushRef="#br0" timeOffset="76826">8625 5430 22811,'4'91'-560,"0"-15"-202,-6-57-699,1-1-1570,0-2-3729,1-3 6760,0-3 0,0-5 0,0-2 0</inkml:trace>
  <inkml:trace contextRef="#ctx0" brushRef="#br0" timeOffset="77066">8648 5197 20940,'2'3'2409,"-1"-1"-2135,-1-2-8093,0 0 7819,8 27 0,-5-20 0,5 20 0</inkml:trace>
  <inkml:trace contextRef="#ctx0" brushRef="#br0" timeOffset="77333">8741 5593 11833,'7'4'7371,"-3"-1"-6346,-4-3 3377,0 0-4334,-1 6-24,1-11-10,-2 3 5,2-11 28,0-2-44,2-1-12,0-2-17,3 1-22,1-3 17,2 1 6,2-2 5,1 1 0,0 0-12,1 0 1,0 3-28,1-1-11,-1 4-6,1 2 11,-3 2 11,0 4 12,-1 3-6,-2 1-6,0 1 1,-2 1 10,1 2 12,0 3 17,-1 4 5,0 3-11,-1 4 17,-1 3-17,0 1 5,-2 1 6,1 1-11,-1 0 0,1 1-11,-1-2-11,1 0-57,1-2-89,0-1-179,2-2-213,0-2-241,1-1-247,0-2-307,0-2-689,2-2-1104,1 0-213,0-1-2475,1-2 5836,-1 1 0,-4-3 0,-3-1 0</inkml:trace>
  <inkml:trace contextRef="#ctx0" brushRef="#br0" timeOffset="77695">9277 5453 23909,'-64'-24'179,"12"4"-162,41 26 5,2-2 6,2 1-16,2-2 16,2-1 16,1 0 12,2-2 415,-1 0-258,4 0-51,0-1-67,4 0-61,1-2-23,1 2-22,0-1 0,1 1 11,-1 1 11,1 2 17,0 2 33,2 4 41,0 5 55,3 6 67,0 5 56,1 7 0,-1 6-6,-2 5-419,-1 5 369,-4 5-11,-4 3-45,-2 3-39,-8 0-23,-4 0-22,-8 0-623,-6-4 584,-4-2-12,-3-7-5,-2-6-335,0-5 290,-1-7-73,1-5-145,3-6-179,1-5 56,5-5-853,2-3-831,6-2-7424,3-1 9466,4-1 0,5 0 0,2 0 0</inkml:trace>
  <inkml:trace contextRef="#ctx0" brushRef="#br0" timeOffset="74795">6784 5639 23131,'-43'-35'11,"4"9"0,24 33 11,-3 1 1,3 2 16,-2 2-5,2 1-18,0 2 18,1 1-23,3 0 12,0 1-12,4 1-11,1-1 5,3 1 7,1-2 16,2 1-12,1-3 1,2-1 22,1-3 6,2-1 39,0-2 95,1-3 6,-1-2 34,0 0-29,1-2-67,-1-3-39,3-1-28,0-5-17,2-2-27,1-2-1,1-3-17,0 0-5,0-1 5,-1-1 6,0 2 0,-1 1 6,0 0 11,-1 1-28,0 3-12,0 1-16,-2 4-23,-1 1 23,-1 4 11,-2 1 0,1 3 0,-3 4 23,2 3-7,-2 2 18,0 2 11,0 2-28,0 2-51,2 1-123,1 0-201,1 0-297,3 0-438,1-2-682,3 0-1440,0-2-2269,0-3-201,0-4 5713,-3-2 0,-4-4 0,-3 0 0</inkml:trace>
  <inkml:trace contextRef="#ctx0" brushRef="#br0" timeOffset="75087">7017 5080 23719,'4'61'80,"-1"0"0,1-5 0,0-7-35,0-11 0,2 0 0,1-2-12,2 0-5,0-2 0,0-3-11,-1-2-22,1-2-23,-2-3-56,1-2-84,-1-4-90,-1-4-140,0-3-162,-2-4-202,1-3-280,-1-1-828,2-3-1457,1 0-4806,-1-2 8133,0 0 0,-3 0 0,-1 1 0</inkml:trace>
  <inkml:trace contextRef="#ctx0" brushRef="#br0" timeOffset="75261">6877 5383 17479,'-3'-12'3232,"1"3"-2919,2 9-72,0 0-443,74-34-430,-40 25-1371,59-24-988,-59 34-3747,-4 2 6738,-3 1 0,-14-1 0,-5-1 0</inkml:trace>
  <inkml:trace contextRef="#ctx0" brushRef="#br0" timeOffset="71084">3825 5686 24413,'14'71'-218,"-2"-12"-40,-10-47-168,0-1-218,-1-2-269,0-2-448,1 0-913,-1-3-1070,2 1-4615,0-4 7959,-1 1 0,-1-1 0,0-1 0</inkml:trace>
  <inkml:trace contextRef="#ctx0" brushRef="#br0" timeOffset="71173">3848 5360 19568,'11'2'969,"-1"1"-1781,-10-3-2465,0 0 0,0 0 0</inkml:trace>
  <inkml:trace contextRef="#ctx0" brushRef="#br0" timeOffset="71457">4128 5197 22895,'13'56'278,"1"0"0,-1-4 1,-5-6-94,-12-9-23,1 1-39,-1 2-33,1 0-5006,11 38 1,5 1 4881,-5-36 1,3 35-1,1-24 1,-8-62 0</inkml:trace>
  <inkml:trace contextRef="#ctx0" brushRef="#br0" timeOffset="71689">3871 5709 24872,'51'-37'13,"1"-1"0,-6 3 0,-4 9 4,-11 20-45,1 1-61,0 2-102,-1 1-134,-1 1-184,-2 1-236,-2 1-370,-1 3-526,-3 2-874,0 2-734,-1 0 46,-1 2-2376,-3-2 5579,-4-1 0,-7-3 0,-2-2 0</inkml:trace>
  <inkml:trace contextRef="#ctx0" brushRef="#br0" timeOffset="71831">4477 5686 23209,'13'59'238,"1"0"0,7 38-311,-21-81-106,0-4-252,0-2-404,0-2-694,0-2-1737,0-3-4788,2-1 8054,-1 0 0,1-2 0,-1 0 0</inkml:trace>
  <inkml:trace contextRef="#ctx0" brushRef="#br0" timeOffset="72005">4570 5406 20296,'5'7'1003,"-2"-2"-1216,-3-5-9618,0 0 8452,45 36 0,-34-27 0,34 28 0</inkml:trace>
  <inkml:trace contextRef="#ctx0" brushRef="#br0" timeOffset="72387">4920 5639 22296,'-93'11'101,"15"1"-17,58 1 22,0 2 29,2 1-1,0 0 1,2 1-18,2 1-5,2-1-17,3 1 6,3-2-6,3 1 1,2-1 4,1-1 35,3-2 33,1-2 39,5-2 28,1-2-28,2-4-39,1-1-56,3-5-44,3-3-24,2-4-10,2-3 5,0-3-22,1-2 5,-1-1 1,0-1-23,-1 1 11,-3 1-5,0 1-12,-3 3 6,-1 2-6,-4 2-22,-2 3-5,-3 2-6,-2 3-1,-1 1 7,-1 1 22,-2 2 33,0 2-11,0 5 17,0 1-5,-2 4-18,0 1-10,-1 1-7,1 2-10,1-1-17,1 1-56,3-1-96,0-1-145,4 0-246,0-2-264,2 0-443,0-2-978,2-2-1391,1 0-4800,0-4 8458,-1-2 0,-6-2 0,-1-1 0</inkml:trace>
  <inkml:trace contextRef="#ctx0" brushRef="#br0" timeOffset="72709">5153 5220 24542,'29'6'381,"-5"3"-247,-20 12-16,0 2-46,-1 5-10,0 1-28,-1 4-6,1 0 11,-1 2-5,1-1-12,-1 0 1,0 0-6,-1 0-12,1-1 12,-1-2 5,1-1-44,-1-2-34,1-3-73,-1-1-107,1-3-72,0-3-140,1-3-190,-1-3-208,1-3-319,0-1-453,0-4-970,2 0-801,0-2-4598,0-2 7987,0 0 0,-3 0 0,-1 0 0</inkml:trace>
  <inkml:trace contextRef="#ctx0" brushRef="#br0" timeOffset="73003">5456 5103 18392,'2'9'2229,"0"-3"-1658,-2-6 2320,0 0-2578,-2 49-16,1-24-23,-3 41-66,1-35-12,-1 2-39,1 0-45,-1 4-22,0-1-40,0 1-16,0-1-6,0 0-28,1-1 11,-1-1 0,2-4-17,-1-2 23,3-3-50,-1-5-46,1-2-44,0-5-90,1-3-73,1-2-117,1-3-163,2-1-251,0-1-404,1-1-953,1-1-1539,3-1-4818,-2 0 8531,0 0 0,-4 0 0,-1 0 0</inkml:trace>
  <inkml:trace contextRef="#ctx0" brushRef="#br0" timeOffset="73411">5619 5686 23097,'42'62'538,"-8"-13"-286,-27-47 16,0 0-27,-1-2-39,0 0-45,2-1-45,0-2-34,1-1-16,2-4-12,1-1-16,2 0-1,0-2-5,0 0-5,0-1 5,0 1 11,-2-1 0,0 1 11,-4 2 24,1 0-13,-5 4-10,0 1-23,-2 2-11,-1 1-23,0 1 40,-2 4 33,-1 3 50,-2 8 18,-2 2 5,-1 8-23,-1 2-10,0 5-18,-1 2-10,1 2 5,-1 1-6,1-1-11,-2 0-5,-1 1 0,0-1-40,-2 0-5,0-1-23,0-3-44,1-3-23,2-5-67,1-4-101,3-7-117,0-2-163,2-5-208,0-3-351,2-1-758,-1-2-2239,0 1-4902,-1-1 8979,0 0 0,2 0 0,0 0 0</inkml:trace>
  <inkml:trace contextRef="#ctx0" brushRef="#br0" timeOffset="80143">1587 6548 22660,'-21'51'305,"0"-1"1,-14 38-150,31-50-10,1 0-6,-1 2-6,1 0-10,0 0-29,0-3-28,0-1-17,0-1-16,0-2-6,0 0-6,0-1 1,1-1-1,0 1-11,-1-2-5,2-1-17,0-4-17,0-3 17,1-7 22,0-5 28,0-6 28,2-2-11,0-4-11,3-4-28,2-6 0,2-6-23,2-4 0,1-3-5,1-1 0,2-3 5,0 0-10,0-1 4,1 0-16,-1 0 6,0 0 5,1 3-5,0 1-6,-1 3 5,-1 3 12,-1 4-11,-1 3 11,-2 4-12,-1 3-5,-3 4 17,-2 3 22,-1 5 23,-1 5 16,-2 6-11,0 4-11,0 2-5,0 3-12,0 0-5,0 1-1,0-2-5,0-1-11,0 0 5,0-2-27,2 0-74,0-2-117,1 0-179,1-2-224,0 0-320,0-2-492,1 0-841,0-3-1058,1-1-4313,0-4 7651,-2-1 0,-1-4 0,-2-1 0</inkml:trace>
  <inkml:trace contextRef="#ctx0" brushRef="#br0" timeOffset="80889">2124 7084 22548,'-41'-27'258,"2"9"-135,18 35 39,-3 2 12,0 3 0,-2 0-1,2 2-16,1 1-23,3 0-27,2 0-12,4-2-28,5-1-16,3-3 16,3-2 6,3-4 39,2-2 16,2-4 18,5-2-12,1-3-27,3-1-23,3-5-34,1-1-5,1-6-17,3-2 6,0-3-18,1 0 7,-3-2-6,0 0 5,-3 0 17,-2 1-11,-2-1 1,-1 2-18,-2 2 6,-2 0-17,0 4-6,-2 1-5,-1 4-23,-1 2 6,0 1 0,-1 2-6,1 1 17,0 2 1,0 3-7,0 4 12,0 3 0,0 3-28,0 1-23,1 2-61,1 1-73,1 1-90,3 1-111,2-1-130,1 0-190,3 0-247,1-1-363,0-2-465,2-1-700,-1-1-253,-1-2 308,0-3 595,-3-1 917,-2-3 623,-3-2 235,-1-3 195,-3-1 589,-1-1 662,-2-1 558,-1-2 315,0 0-168,0-3-343,-2 0-323,0 0-253,-1 1-219,-1 0-200,1 2-203,-1 0-134,0 1-129,1 1-107,0 0-66,2 1-46,-1 0 236,2 0 0,0 0-129,1-2-34,1-1-55,2-3-35,1-3-27,3-2 0,0-3 0,4-2-12,-1-2 1,2-2 11,0 0-12,1-3-5,2 0 0,0-3-5,3 0-1,0-1 6,2 0 0,0 1-11,-2 3 0,0 3 16,-3 3-10,0 3 5,-3 4-6,-1 3-27,-3 3 16,-1 3 11,-1 3-5,-2 3 17,0 4-6,-2 6-6,1 2 6,-1 3 6,1 2-29,1 2-33,-1 1-61,2 0-107,0 1-129,3-1-129,0 0-184,1-1-309,2-1-431,0-2-846,2-3-1080,1-1-3295,-2-6 6627,-2-2 0,-5-5 0,-3-2 0</inkml:trace>
  <inkml:trace contextRef="#ctx0" brushRef="#br0" timeOffset="81363">3102 6432 23332,'1'64'313,"0"1"1,-1-5 0,-1-6-51,-3-5-479,-1 3 384,1 0-451,2-1 378,0-1-28,2-4-28,0-3 157,0-5-168,2-5 5,1-4-27,2-5 220,0-6-220,-1-4 433,0-4-399,-1-4 63,0-3-47,-2-3-5,1 0-12,0-5-39,0-1-6,2-5-5,-1-3-45,-1-1 17,0-2-23,-2-1-34,0 2-27,0-3-56,-2 2-17,0-1 0,-2 0 28,0 1 11,-2 3 28,0 2 12,-3 3 33,0 3 11,-2 2 56,-2 4 28,-2 5 6,-1 3 34,-3 4 21,0 3 29,-3 3 22,0 1 6,1 0-17,2 1-5,2 1 5,3-2-6,4 0 6,4 0-6,3-2 18,2-2 16,6-1 6,4-3-12,8-3-33,5-3-45,5-3-28,5-2-39,3-4-45,4-2-84,1-3-236,1-1-363,0 2-779,-4 1-2391,-1 2-5126,-7 3 9035,-7 0 0,-11 2 0,-5 0 0</inkml:trace>
  <inkml:trace contextRef="#ctx0" brushRef="#br0" timeOffset="78797">213 6641 19378,'32'-47'196,"-5"9"-151,-20 40 28,0 2 50,-2 4 45,0 5 22,-1 3 1,-2 6-40,-1 4-39,-2 4-34,-2 4-22,-2 2-11,-2 3-23,0 0 1,-2 2-18,2 0 6,-2-2-5,2-1-12,0-3-33,1-3-56,1-1-79,1-5-128,1-1-219,1-4-285,1-4-410,1-2-542,1-5-511,1-2-89,2-3-3232,0-3 5590,0-1 0,-2 0 0,0-1 0</inkml:trace>
  <inkml:trace contextRef="#ctx0" brushRef="#br0" timeOffset="79563">3 6991 21954,'53'-40'67,"0"1"1,-4 2-1,-9 7-44,-18 17-7,-1 0-10,-1 1 0,0 0-29,-2-1-16,1 1-18,-2-1-21,-1-1 5,-1 1 0,0-2 12,-1-1 21,-1-1-16,-1-2 12,1 0 10,-1-2 6,-1 3 28,-1 0 17,-2 2 11,-1 3 5,-2 3-27,-2 3-62,-1 2-34,-1 2-22,0 2 12,1 1 49,0 0 29,0 3 39,1 1 27,0 6 35,-1 2-1,0 4 12,-2 3 5,0 5 23,0 5-1,0 3 1,-1 5-11,-2 2-34,-1 3-291,-1 3 285,-1 1-11,1-1-11,-1 0-23,0-3-5,0-1-17,0-6 0,2-3 11,1-5-11,1-5 11,2-6 12,-1-5 61,1-4 28,0-4 302,2-1-308,2-6-50,2-4-39,4-5-11,1-6 5,3-3-22,0-1 5,1-3-28,1 1-10,-1 1-24,1 1-38,-2 2-28,2 1-29,-2 4 1,0 2-1,-2 4 17,-2 2 12,0 3 33,-3 2 34,-1 2 33,-2 1 45,-1 4 23,-1 0 16,1 5 23,-3 1 22,2 3 6,-1 2-5,0 1 5,2 0-6,0 1 0,3-2 0,0-1 12,3-1-18,0-3 1,1-1-6,1-3 6,1-1 22,0-2-12,0-1 7,1-2-18,0-3-10,0-1-12,1-5-11,0-1 6,-1-1-18,-2 0 7,0-1-1,-4 1 6,1 0-22,-3 1-12,-1 0 1,-2 0-40,-1 1 34,-1 1-17,-1 0 0,-2 1-12,-2 0 1,-2 1-6,-1 1-16,-2 2 10,-1 1-10,-2 3 5,-2 3 11,-1 4 0,-1 5 12,-2 3-12,3 3 22,-1 2-5,3 0 12,1 1 4,4 0-10,2 1-17,4-1 16,2-2 7,3 0-1,4-2 34,3-2-45,6-1-12,4-3-38,3-3-118,5-2-162,3-4-309,5-2-538,2-2-1124,3-2-1307,1-3-4754,-5-1 8223,-6-1 0,-14 4 1,-7 1-1</inkml:trace>
  <inkml:trace contextRef="#ctx0" brushRef="#br0" timeOffset="83481">3965 6968 22151,'1'-62'336,"0"12"-297,-4 48-56,-1 1-33,-1 1-18,0 0 1,-3 3 22,-3 3 17,-3 4 12,-2 5 4,-2 2 7,-1 2 5,-1 1-6,0 1 12,2-1-6,1 1 5,3-2 1,2-1 16,5-1-16,2-3 5,2 0 0,2-3 6,3-1 17,2-2 16,3-1 17,3-3 6,2-1 11,1-2-11,1-2-11,3-4-18,0-2-21,2-4-1,1 0-5,0-2-6,-1-1-22,-1 0-6,0-2 12,-2-1-7,-2 0 35,-1 0-1,-2 1 6,-2 0 17,-2 2 39,-3 2 22,-1 2-10,-2 3-40,0 3-56,-1 2-28,0 2 11,0 4 22,-2 1 12,1 7-6,-3 1-11,0 3-5,1 1-23,1 2-39,1-2-101,1 1-146,1-1-173,2 1-264,3-3-364,1 0-588,1-3-1147,1 0-1251,2-4-1830,-1-1 5931,-1-3 0,-4-2 0,-3-1 0</inkml:trace>
  <inkml:trace contextRef="#ctx0" brushRef="#br0" timeOffset="83765">4291 6315 23276,'-15'57'142,"1"0"0,1-3 0,3-7-58,4-3-28,2 1-23,0 2-10,1-1-373,-2-1 350,3-2-23,-1 0-38,2-3-46,1-2-11,0-4-207,0-4-150,2-2-226,0-4-274,3-3-402,0-3-407,1-3-1151,1-4-1008,1-3-1042,-1-3 4985,0-2 0,-4-1 0,-1-2 0</inkml:trace>
  <inkml:trace contextRef="#ctx0" brushRef="#br0" timeOffset="84097">4477 6991 20285,'-35'45'269,"0"1"0,-22 30-68,59-62 40,2-1 39,3-3 39,3-2 12,2-2-23,1-3-61,2-1-51,1-1-39,2-5-51,0-1-16,1-4-12,-1-2-39,-1-2 23,0-2-12,-3-1-5,1 0-23,-3-2 6,0-1-5,-3 0-12,-1 0 11,-3 0-38,-3 2-40,-2 0-34,-1 2-72,-3 1-90,-3 2-56,-3 2-68,-2 2-50,-3 3-56,-2 2-78,-1 2-134,-1 3-174,-1 2-157,1 4-252,1 2-465,1 3-437,4 0-168,3 2-2733,3-3 5080,2-1 0,3-6 0,1-2 0</inkml:trace>
  <inkml:trace contextRef="#ctx0" brushRef="#br0" timeOffset="84455">4687 7084 13099,'8'8'7438,"-1"-1"-7147,-7-7 482,0 0-364,10 56-50,-5-43-113,8 40-128,-8-59-56,0-5-18,0-2 1,1-2-22,-1-2-1,1-1-5,0-2-23,1 0 17,1-2 1,1-1-7,2-1 6,1 0 6,1-1-6,2 0 6,-1 2 11,1-1-5,-1 3-18,1 2-10,-2 6 5,-2 3-23,-1 5 1,-2 2 16,-2 3-5,0 4 17,-2 2 27,1 6-10,-3 3 16,2 3-17,-3 3-5,2 2-11,-3 0-18,2 2-32,-2 0-68,1 1-96,-1 0-116,1-1-131,1 0-206,1 0-290,1-2-483,0-2-846,0-1-705,1-2-1300,1-2 616,-1-2 3669,-1-5 0,-1-5 0,-2-2 0</inkml:trace>
  <inkml:trace contextRef="#ctx0" brushRef="#br0" timeOffset="84910">5293 7014 21489,'-48'-36'521,"7"10"-291,22 40 0,1 0-23,1 1-17,1-1-44,1 2-34,3-1-22,2-1-34,4 0-6,2-1-5,3-2 5,2-1 29,2-1 27,1-2 17,4-2 28,1-1-16,1-2-1,2-2-27,1 0-35,3-4-27,1-1-22,2-5-1,0-1-11,0-2 6,0 0-11,-2 0-6,1 0 0,-3 2-12,0 1 7,-2 1-12,-2 3-11,-2 1-6,-1 4 6,-1-1 12,-1 2 16,0 4 16,-1 1 24,0 6 21,-1 3 29,-2 4 33,0 5 28,-2 3 17,0 3-17,0 3-11,-1 1-33,-1 2-17,-2-1 5,-1 2-22,-3-1-11,1-1-6,-3-1 11,1-1-17,-3-1-11,0-2-11,-3-3-16,0-2-7,-1-3-5,0-5-22,2-2-57,0-4-38,4-3-90,0-3-130,3-3-167,0-1-319,0-3-387,1-3-980,1-2-1804,1-3-4710,2 0 8704,1-1 0,1 7 0,0 1 0</inkml:trace>
  <inkml:trace contextRef="#ctx0" brushRef="#br0" timeOffset="85337">6132 6502 23007,'-23'17'650,"4"3"-443,14 9-11,2 3-17,0 2-5,1 1-51,1 1 0,1 2-22,0 1-22,0 1-29,0 1-5,0-1-6,0-2-17,-1-1 18,0-3-29,0-3-6,0-2-5,0-3-16,0-3-57,0-2-56,1-4-78,-1-2-96,1-5-55,0-2-107,0-4-61,0-1-141,0-3-2508,0 0-309,0-3-4795,0 0 8279,0-3 0,0 4 0,0 0 0</inkml:trace>
  <inkml:trace contextRef="#ctx0" brushRef="#br0" timeOffset="85931">5805 6851 22453,'51'-34'127,"0"0"0,-4 3 0,-7 6-26,-14 12-17,0 0-12,1-1-16,-2 1-11,0-3 0,-2 1 11,1-2-28,-2 2-6,-1 0-10,-2 0-18,-1 0 12,-1 1-1,-2 2-10,0 0-7,-1 2-10,-3 1-6,-1 3-11,-3 1 5,0 3-16,-2 2 16,0 0 23,-2 2 33,0 1 34,-2 6 56,1 2 40,-2 5 38,0 4 17,-1 4 0,-2 4-5,-1 4-6,-2 2 0,-1 3-11,0 1-28,0 2-23,-1 0-44,0 1-12,1-2-16,1-1-11,0-5-18,2-1-5,0-6-17,2-2 1,-1-4-7,2-2-5,0-5-5,0-4 5,1-2 11,0-4 22,0-2 51,0-1 6,2 0-12,0-3-22,3-2-33,2-4-12,2-3-5,4-3-12,0-3-16,2-1-18,1-3-4,1 0 4,3-1-21,0-1 10,1 1-5,-1 1 0,-1 3 12,-2 3-7,-3 4-5,-1 3 5,-3 4-10,-1 2 5,-2 1 16,-2 2 12,0 4 23,-4 0 27,1 7 12,-2 2-1,1 4 1,-1 3-17,0 1-12,0 0 12,1-1 0,0 0-6,1-2-11,1 0 6,1-2-6,2-1-11,0-1 5,0-2-5,0-1-28,0-3-29,1 0-66,0-2-84,2-1-118,0-1-135,2-2-156,2-1-219,1-1-291,3 0-605,1-3-1232,2 0-504,0-4-4011,-2 1 7489,-2-1 0,-8 4 0,-3 0 0</inkml:trace>
  <inkml:trace contextRef="#ctx0" brushRef="#br0" timeOffset="86323">6924 6921 24256,'50'14'650,"-7"-4"-454,-30-10-17,1 0-33,0-2-28,-1-1-29,1-2-27,0-1 0,-1 0-1,0-1-16,-1 0 5,-1-1 1,0-1-18,-3-2 1,2-1-6,-3 0-6,0 0-5,-1 0-6,-1 0 6,-2 0-11,-1 0 5,-1 1-5,-1-1-18,-2 1-4,-1 0-18,-3 2 6,-2 1-28,-1 2 6,-1 1-1,-2 3 6,-1 0 6,-1 2 17,-1 3 5,0 2 17,0 5 22,-3 2 12,2 4 22,-2 1-6,2 3 18,1 2-1,3 0 0,4 2 6,4 0-23,2-1 12,4-1-1,3-2 1,4-2 11,4-1-12,3-2-16,3-2-6,1-1-22,4-3-45,2 0-84,3-3-129,0-2-246,3-1-471,2-1-1080,3-1-3082,2-1-4245,-3 0 9188,-5-1 1,-14 1 0,-8-1 0</inkml:trace>
  <inkml:trace contextRef="#ctx0" brushRef="#br0" timeOffset="87531">516 7760 21198,'13'-23'896,"-4"11"-604,-11 36-63,-3 6-10,-2 4-1,-2 4-22,0 2-28,0 0-22,-1 1-34,1 0-34,-1 1-331,1 1 287,0 1-12,0 0-11,0 0-39,2-1 17,1-1 0,1-2-17,2-5 108,2-3-96,0-6-24,1-4-10,0-6-34,1-5-17,0-5 218,2-3-319,2-3-128,1-4-219,4-4-353,3-6-537,3-3-1043,3-2-610,0-2-4749,-2 2 7841,-2 4 0,-8 7 0,-2 3 0</inkml:trace>
  <inkml:trace contextRef="#ctx0" brushRef="#br0" timeOffset="87831">236 8203 22049,'53'-73'578,"-4"12"-478,-21 48-38,0 0-28,1 1-23,1 3-22,2 0-40,0 2-72,1 1-107,1 2-157,0-1-190,0 1-263,0 1-369,-2 0-645,0 1-801,-1 1-1070,-2 1-1708,-3 0 5433,-7 0 0,-8 0 0,-6 0 0</inkml:trace>
  <inkml:trace contextRef="#ctx0" brushRef="#br0" timeOffset="88233">842 8319 21203,'5'59'1144,"-1"-12"-792,-4-46-88,0 0-52,-2 0-38,0 0-23,-1 0-16,1 0 21,-1-1-44,-1 0-5,0 0-18,-1-3-33,-1-2 12,1-3-18,-1-4-5,2 0-34,0-3 0,2-2-11,0-1 0,2-3-5,1 0-1,2-1 12,3-1-6,2 1 22,4 0-28,0 2 1,2-1-1,-1 3-5,2 1 17,-1 2-6,1 2 0,1 0-12,-1 2 7,0-1-6,0 3-12,0 0-10,-2 4-23,0-1-28,-1 5-40,0-1-44,-1 3-50,0 2-62,0 1-78,0 3-118,0 0-147,2 2-228,-1 0-386,-1 1-646,1-1-861,-1 1-1451,0 0-1020,-1-2 5215,-3 1 0,-3-5 0,-2-2 0</inkml:trace>
  <inkml:trace contextRef="#ctx0" brushRef="#br0" timeOffset="88692">1401 8179 21170,'-43'-6'481,"4"5"-318,19 19-1,0 4-21,0-1-29,2 2-22,1 0-34,3 1-12,3-2-32,4-1 4,2-2-4,3-1-1,2-3 22,4-2 7,3-2 27,2-4 22,3-3 12,1-2-22,2-3-18,1-3-5,1-3-5,2-5-7,0-2-4,-1-2-24,-1-1-16,-2-2 17,-1 0 0,-2 0 0,-2 0-6,-1 0 0,-1-1 0,-1 2 1,-2-1 16,0 3-28,0 0 11,-2 2 0,0 1-11,-2 3 28,0 3-28,-1 2-6,0 3-5,0 1 45,-3 5 16,0 3 17,-4 4-5,1 3-17,-1 0-6,2 2-5,2 0-29,0 0-10,2-1-18,1 1-38,0 0-23,2 0-112,3-1-146,3 0-274,3-2-432,1 0-682,3-1-1278,1-2-2448,2-1 124,-1-3 5332,-1-1 0,-8-2 0,-3-2 0</inkml:trace>
  <inkml:trace contextRef="#ctx0" brushRef="#br0" timeOffset="89020">1774 8203 15687,'-2'-2'4525,"1"1"-150,1 1-4168,19 32-17,-10-16-5,15 27-17,-15-25-16,-1 0-35,0 1-38,-1 2-23,-1 1-23,0 3-10,-2 0 27,-1 2-5,-2-2-6,0-2 17,-3 1-11,-2-4-6,-3 1 6,-4-2-17,-2-2-11,-1 0-6,-1-2-5,-1-2-6,1-1-23,0-2-22,1-1-39,1-3-39,1-2-67,1-3-129,2 0-169,0-5-263,3 0-391,2-6-724,1 0-1645,3-5-4448,0 1 7959,0 1 0,0 5 0,0 4 0</inkml:trace>
  <inkml:trace contextRef="#ctx0" brushRef="#br0" timeOffset="89178">1657 8063 14040,'0'0'0</inkml:trace>
  <inkml:trace contextRef="#ctx0" brushRef="#br0" timeOffset="89659">2030 8179 22240,'32'40'1031,"-3"-8"-768,-17-32-50,1-2-62,1-2-22,1-3-40,2 0-10,-1-2-23,1 0 5,0-1 678,31-48-739,-36 39 0,18-35 0,-43 51-5,0 0-12,-1 0 28,0 2-33,1 0 11,-2 1 5,1 1-16,-2 2 22,1 3 11,0 4 17,-7 9 5,5-2 7,-4 6 10,7-3 34,3 0-11,1 2-23,3-1 12,3 1-6,2-1-16,2 0-1,1-1-17,2-1-11,4-2-22,3-2 6,2-1-18,3-2-27,3-3-17,3-1-63,3-2-116,4-2-101,2-1-169,2-2-195,1-1-291,2 0-461,0-1-777,2-1-975,1-3-2716,2-1 2049,-5 0 3695,-4 0 1,-15 3 0,-8 1-1</inkml:trace>
  <inkml:trace contextRef="#ctx0" brushRef="#br0" timeOffset="89955">2869 8156 23433,'-43'-44'375,"7"8"-280,28 38 6,-1 2 6,0 3-12,-1 2 11,1 0 6,-1 2 0,1 1 6,1 1-29,0 1 7,1 0-18,1 1-11,2-1 6,2 1-17,1-1-6,0 0-10,4-1 27,1-2-22,6-1-6,2-1-11,3-2-28,4-1-17,2-3-50,5-1-90,1-1-145,2 0-152,0-2-196,-1 0-251,-1-3-405,-1 0-614,-2-3-1167,-2 1-1803,-1-2-1002,-3 0 5892,-3 1 0,-7 3 0,-4 2 0</inkml:trace>
  <inkml:trace contextRef="#ctx0" brushRef="#br0" timeOffset="90260">3125 7737 23825,'-25'72'414,"5"-8"-313,22-35-6,0 0 1,2 0-24,-1-1-21,2-1-6,-2-1-17,1-1 0,0-2-6,1 1-11,0-3-11,1 0 0,-1-2-5,0-2-12,-1-2-22,0-1-51,-1-2-89,1-1-112,-2-2-146,1-1-190,-1-2-303,0-1-521,0-1-980,-1-1-1075,-1 0-4700,0-2 8206,0 1 0,0-2 0,0 1 0</inkml:trace>
  <inkml:trace contextRef="#ctx0" brushRef="#br0" timeOffset="90763">2892 8109 21853,'84'-18'-163,"0"-1"1,0 0 0,-25-10-1,-3 7 141,38 26 0,-24 11 33,-64-9 34,-4-2 44,-1 0 18,-1 0 5,-3-1 22,-2 1 34,-2-1 11,-1 0 29,-1 1-1,-1 0-27,0 2-29,-1 1-56,1 2-28,0 1-33,1 2-1,0 1 1,2 1-6,0 1-6,2 1 1,2-1-6,0-1 11,2 1 16,1-2 12,0 0 17,3-2 22,2-1 6,4-2 22,2 0 6,4-2 0,2-2 0,2-1-6,4-3-17,1 1-10,4-3-12,0-2-17,0-3-11,0-2-11,-3-1 11,-2-2-12,-2 0-4,-1-1-1,-4 0-28,-2 0 34,-4 0-12,-3 0 1,-3 0-12,-2-1-5,-2 2 0,-5 0-17,-2 0 0,-6 1-11,-2 0-6,-2 3 6,-4 0-12,-1 3 1,-2 2-17,-1 1-23,2 2-83,1 0-57,4 1-106,4 2-162,2 2-174,5 1-298,3 2-458,3 1-695,0-1-1042,3 1-2262,2-1 1120,2-1 4279,0-1 0,-2-3 0,-2-2 0</inkml:trace>
  <inkml:trace contextRef="#ctx0" brushRef="#br0" timeOffset="91093">3848 8203 23528,'7'-20'230,"-2"2"-174,-7 3-6,0-1-11,-3-1 1,2 1-18,-1-1-11,0 0 6,0 1-17,1-1 28,1 1 17,1 1 11,0 0 17,1 3-12,1 1-10,0 1-12,3 3 11,1 0-39,3 2 6,0-1-6,2 3-16,-1 0 5,1 1 0,0 1-6,1 1-16,0 0-1,2 0-21,0 1-46,1 1-56,0 3-44,0 2-79,-1 2-84,0 1-128,0 3-315,0 2-582,1 2-1053,0 0-1109,0 2-4665,0-3 8205,-4-1 0,-4-7 0,-3-3 0</inkml:trace>
  <inkml:trace contextRef="#ctx0" brushRef="#br0" timeOffset="91495">4244 8040 23791,'28'34'415,"-4"-4"-270,-16-18-16,0 0-17,2-1-17,0-2-5,1-1-12,1-2 1,-1-2-12,3-2-5,-1-1 5,1-2-11,-1-1-6,0-3-11,-2-2 1,0-2-12,-1 0 11,-1-3-27,0 2-12,-2-2 11,1 1-17,-3 1 23,-2 2 0,-1 2 0,-1 2-12,0 2-10,-1 1 10,0 1 23,-3 5 17,-1 2 28,-6 7 33,-2 3 29,-4 4 38,-1 4 18,-2 4 5,0 4 0,1 2 5,1 5-374,2 3 330,2 6-22,3 3-29,1 7-691,4 1 636,1 0-7,3 0-44,0-3 6,1-3-28,0-3-51,1-4-123,2-7-241,1-7-353,2-8-582,0-7-1432,1-6-6196,0-7 9173,-1-2 0,-2-3 1,-2 0-1</inkml:trace>
  <inkml:trace contextRef="#ctx0" brushRef="#br1" timeOffset="93013">422 9531 19717,'-3'39'1491,"1"-1"-1251,6-10-825,1 0 156,-1 2 162,1-2 62,0 2 29,0 0 59,0 0-407,0-1 133,-2-3 10221,2 0-6382,-3-4-4762,2 0 14,-2-3 15,0-1-32,-1-2 38,0-2-47,-1 0-8505,1-3 6866,-1 0 4643,0 1 1,0-1 0,0 0 0,0 0-1,-1-1 120,1 0 8032,-1-1-8499,1-2-1878,0-2-1344,1-1-63,2-1-94,1-2-135,3 0-259,2-1 1579,2 0-240,1 0-247,-1-1-280,1 0-73,-2-2 141,-1-1 324,-3 1 482,0-1 375,-3 1 241,-1 0 140,-1-1 95,-1 1 180,-2 0 206,-2 0 203,-1 0 89,-2 0-23,0 0-16,0 1-45,0 1-22,1-1-40,-1 1-78,2-1-57,-1 0-27,2 0 0,1 0-50,-1-1-56,3 0-68,0-2-62,1 1-38,0-2-18,3-2-10,1 1-18,3-3 23,1 2 6,1-3 5,1 1 11,3 0 18,0-2 38,1 1 18,1-2 5,0 1 11,2 0-6,0 0-33,0 3-28,2 0-68,-1 3-44,0 1-28,0 3-28,0 1 11,-1 3-17,-1 2 11,0 3 1,-1 2 22,-2 3 22,-2 0 11,-3 3 23,-3 1-23,-3 2-10,-1 1-18,-5 2-11,-3-1-11,-5 2-28,-2 1-5,-4 0-35,-1 0 18,-1 0-12,-2-2-10,0-3-24,1-1-32,2-5-57,1-3-78,3-3-73,2-3-163,2-2-234,3-2-422,1-3-782,4-3-1407,1-4-3321,3 0 6609,1 1 0,0 4 0,0 3 0</inkml:trace>
  <inkml:trace contextRef="#ctx0" brushRef="#br0" timeOffset="93548">282 9228 16504,'-51'49'564,"0"0"0,4-4 0,10-4 57,23-9 7,0 3-40,1 2-22,1 1-68,2 3-443,3 0 348,2 3-55,3 0-51,3 3-68,5-2-38,2 2-68,5-3-28,1-1-28,3-3-11,2-2 0,2-1 0,2-4-33,1-1-29,2-3-39,2-3-100,2-2-130,0-2-251,1-1-466,-1-1-745,0-1-1652,-3-1-5019,-4-1 8408,-6-4 0,-7-6 0,-6-2 0</inkml:trace>
  <inkml:trace contextRef="#ctx0" brushRef="#br0" timeOffset="94109">958 9275 23685,'55'60'218,"0"-1"1,-3-3-1,-10-8-83,-17-14-573,0 2 517,-2 3-18,-2 1-11,-3 4 1,-4 1-18,-2 2-10,-5 0-12,-4 0 0,-1-1-22,-6-1 0,-3-1-23,-5-1-50,-2-2-72,-2-3-113,0-2-146,2-4-217,1-3-223,2-3-915,1-1-1456,3-3-4112,1-4 7338,2-4 0,2-7 0,1-2 0</inkml:trace>
  <inkml:trace contextRef="#ctx0" brushRef="#br0" timeOffset="102401">1797 9368 23013,'-6'47'319,"-1"-5"-257,2-17-6,0 3-17,-2 1-5,0 4-18,-3 2-4,0 2-1,-2 4-22,1 0 11,-2 4-425,1 0 414,1-1-6,1-5 0,3-3 113,3-6-112,2-4 10,1-6-5,4-4 5,1-3 12,3-4 328,2-2-301,3-3 18,1-3-6,5-1 11,2-4 5,5-2 6,1-5 12,3-1-1,-1-1-5,1-1-11,-2 1-23,-2 1-17,-1 2-22,-4 2-33,-1 2-96,-4 2-157,-2 1-190,-1 2-308,-3 0-398,-1 1-711,-1 2-1255,0 1-2778,-1 2 1378,-1 0 4548,-1 0 0,-2-3 0,-1 0 0</inkml:trace>
  <inkml:trace contextRef="#ctx0" brushRef="#br0" timeOffset="102966">2403 9741 21741,'-17'-48'84,"-1"13"-45,6 41 6,-3 5 5,-1 2 23,-2 3 0,1 2 23,-1 1-34,2 1-12,2 1-5,1 0-28,2 0 5,4-2-5,1-1-12,4-2-10,1-1-1,0-1-5,2-3 11,1-1 22,2-2-5,3-3 17,2-1 5,1-3 6,2 0-6,1-4-11,1-2-11,1-4-17,1-2 5,0-2-10,0-1-1,0-4-22,0-1 6,1-3 16,0-3-5,-1 1 22,0-2-11,0 2 6,-3 2 5,-1 3 11,-2 2 1,-3 4-12,-2 2-22,-2 4-23,0 3 12,-2 2 27,1 2 51,-2 2 17,1 2 22,-1 5 1,0 3-12,0 3-6,0 3-33,0 1-23,0 1-16,1 0-12,1 0 1,4 0-29,0-1-44,2-2-68,0-2-100,2-2-146,0-2-203,0-1-273,0-3-324,1-1-556,0-2-745,1-1-206,0-1-1402,0-1 1301,-1-1 2800,-2 0 0,-4 0 0,-1 0 0</inkml:trace>
  <inkml:trace contextRef="#ctx0" brushRef="#br0" timeOffset="103252">2753 9881 22795,'-1'-24'168,"0"2"-129,1 9-11,0 0-17,0-1 17,0-1 6,1 0-6,0-1 28,1 0-23,1 0 1,1-1-6,1 0 0,1 0-17,1-1-5,1 2-6,1 0-28,0 2 0,0 2-23,-1 3-61,0 3-67,-2 2-84,1 3-101,-1 0-124,1 1-95,0 2-105,0 1-113,2 2-135,0 0-251,1 1-409,2 0-443,1 0-90,1-1 242,1 1-919,1 0 1383,-2-1 1423,-1-1 0,-7-2 0,-3 0 0</inkml:trace>
  <inkml:trace contextRef="#ctx0" brushRef="#br0" timeOffset="103716">3195 9601 21287,'-49'-22'213,"7"7"-112,27 26 28,0 3 28,0 0-1,1 1 2,1 0-24,1 2-33,1-1-17,1 2-28,2-1-11,2 2-17,3-2 0,2-1 6,1-2-1,3-1 18,0-3 10,4-2 12,1-2 0,3-4 0,-1 0-23,3-4-11,1-3-16,1-1-23,2-5 11,0-1 0,0-1 6,-1-3-6,0-1 6,-2-1 0,-1 1-6,-1 1 17,-1 1-6,-2 1 1,0 2-7,-2 2-10,1 1-6,-3 4 0,2 1 0,-2 2 6,1 1 27,1 1 18,-1 3 21,0 3 35,0 3 16,1 3 11,1 2 1,-1 4-6,0 0-6,-1 3-11,0 1-6,-1 1-5,-1 2-11,-2 1-12,-1 1-16,-1-2-6,-1 0-6,-2-2 6,-1-2 6,-4-1-1,-2-2-10,0-3-18,-4-1-10,0-2-18,-2-1-16,-1-1-39,-2-2-57,0 0-50,0-2-78,0-2-95,3-1-129,2-1-247,2-1-358,6-4-527,2-1-930,3-4-699,6-3-2185,3-3 1764,4 1 3641,0 0 0,-5 7 0,-3 2 0</inkml:trace>
  <inkml:trace contextRef="#ctx0" brushRef="#br0" timeOffset="104132">3475 9578 21472,'75'62'908,"-12"-13"-650,-49-51-51,0-2-39,-1-2-17,0-2-33,0-1 5,-2 0-11,-1-1-17,-1-1-5,-1 0-1,0 0 1,-3-1-6,0 1 11,-1 0-28,-2 0-5,-2 0-12,0 2-22,-2-1-11,-2 2-11,-2 2-6,-4 1-17,0 1 6,-3 2-6,-2 1-5,-1 2 10,-2 1-16,1 4 6,-2 3 0,2 2 16,1 2-11,0 0 12,2 2 5,1 1 0,1 0 5,1 1 1,2 1 5,1 0-11,3-1 22,3 1 6,2-2-5,2 0 10,2-2-10,4-2 5,3 0-6,2-3 6,3-1-17,2-1-16,1-1-29,3 0-89,0 0-146,2-1-296,0 2-471,1 2-802,0 1-1657,-1 3-3338,-2 0 6833,-5-1 0,-8-6 0,-4-2 0</inkml:trace>
  <inkml:trace contextRef="#ctx0" brushRef="#br0" timeOffset="104472">3965 9717 21775,'18'52'268,"-3"-11"-60,-14-39 140,-1-1 592,0 0-839,0-5-56,-1-1-6,-1-5-16,-2-1-12,-2-2-11,1-3 11,0 0 0,1-2 23,2-2 27,1 0-5,1-2 6,3 1 5,1-1 6,3 0-11,2 1-1,1 1-16,1 3-34,2 1 0,0 2-22,1 3-22,1 0-51,1 3-40,0 2-116,2 2-169,0 1-207,3 2-365,0 0-609,1 3-1586,1 2-6506,-2 2 9682,-3 1 0,-9-3 0,-4-2 0</inkml:trace>
  <inkml:trace contextRef="#ctx0" brushRef="#br0" timeOffset="105109">4733 9461 23332,'-23'66'482,"5"-10"-398,15-40-6,3 0-22,-1-2-5,1-2-12,1 0-17,1-3-5,1 0 0,2-2 16,1-2 7,0-1 27,0-2-17,0-2-5,2 0-11,1-3-23,0-1-11,1-5-23,-1 0-10,0-1-23,-2 0-17,1 0-33,-2 1-34,1 0 0,-1 3-6,1 0 28,1 3 18,0 1 32,1 1 18,-1 2 28,0 2 22,-2 4 5,-1 1 12,0 3-6,-1 0 0,2 1-11,-1 0 12,1-1 4,0-2 7,1 0 27,0-2 6,0-2 34,1-3 5,-1 0-17,0-2-22,0-2-11,0-2-22,1-3 5,0-4-12,1 0-10,1-3 5,-1 0-5,1-1 33,-1 0-5,-2 0 10,-1-1-10,-1 1-12,-2 1 1,-2 0-6,0 1-12,-1 2-10,0 0-7,-1 2-32,-1-1-57,0 1-56,-2 0-129,1 1-178,0 1-253,0 1-628,0 2-1064,0 1-1052,0 1-2308,0 1 2022,0 1 3747,0 0 0,2 0 0,0 0 0</inkml:trace>
  <inkml:trace contextRef="#ctx0" brushRef="#br0" timeOffset="105584">5083 8948 23674,'18'56'168,"1"0"0,-2-4 0,-4-5-56,-9-7-39,0 3-12,1-3-22,-1 0-5,0-2 0,0-4-18,0-2 1,0-6 0,-1-2-6,0-6 17,0-4 39,0-5 57,-2-3 55,1-4 0,-2 0-39,1-4-78,-1-1-51,0-4-11,0-3 0,1-3 17,1-2-22,1-2-7,-1-1 1,3 1-12,0 0 12,2 2 0,1 0 5,0 2-27,1 0 5,1 1-6,0 1-5,1 2 0,0 0-6,1 3-6,-1 1-5,0 3 28,-4 1 12,0 3 10,-2 3 28,-1 5 1,-1 4 27,-1 3 12,0 3-12,0 2-5,-1 1-23,0 2-5,0-3-17,1 0 11,0-2-22,2-1-28,1-3-45,0-1-62,1-4-55,0-2-90,0-4-113,0-1-122,0-3-163,-2 0-230,1-1-481,0-2-1221,0-1-1003,0-2-4643,0-2 8267,0 1 0,-3 2 0,0 2 0</inkml:trace>
  <inkml:trace contextRef="#ctx0" brushRef="#br0" timeOffset="106037">5502 9438 23119,'70'23'807,"-12"-5"-589,-47-17-11,-1 0-33,0-1-12,-2 0-16,0 0-23,0-2-39,0-1-11,-1-3-11,-1-1-12,0 0 0,0-2-10,1 0-7,-2 0 1,0-1 6,0 0 16,-1-1-40,-1 0 29,1 0-6,-2 0-16,-1 0 16,0 0-17,-1 0-10,0 0-1,0 2 11,-2 1-39,-1 1-16,-3 2-18,-1 2-16,-2 1 17,-3 1 11,-1 3 11,-3 2-7,0 2 24,-1 4 6,0 1-12,0 1 22,1 0-5,-1 1-11,2 0 11,1 1 17,2 0 0,3 1-5,0 0 10,5 0-16,1-1 16,2 0 12,0-1 5,5 0 22,1-2 1,5-1 5,4 0 6,2-3 5,2 1-10,3-3-24,0-1-10,0-1-12,2-1-10,-1 0-18,0-1-28,0-1-106,-2 2-117,0-1-220,0 2-335,-1 0-498,1 3-1065,-1 0-1742,-1 4-4755,-2-2 8872,-4 1 0,-6-5 0,-3-2 0</inkml:trace>
  <inkml:trace contextRef="#ctx0" brushRef="#br0" timeOffset="106498">5922 9438 23971,'57'7'582,"-8"-1"-425,-34-6-28,1 0-12,-1-2-33,0-2-17,0-2-11,-1 0-5,-2-1-1,0 0-5,-1-2 0,-3 2-5,-1-2-7,-1 0 1,-2-1-17,-1 0 16,-2 1-16,-1-1-11,-1 1-1,-2 0-50,-3 1 6,-3 0-11,-2 2-1,-1 0 23,-2 3-11,-2 1 11,0 1 0,-1 2 5,0 3 1,-1 2-12,3 3 17,1 1-5,2 0 28,2 2 5,2 1 17,0 1 17,3 1-12,0 1 6,3 0 6,1 1 6,1 0-6,0 1 5,4-1 1,1 0-23,4-2 11,0 0-5,3-3-18,1-1 7,2-2-46,2-2-61,1-2-90,0-1-145,1-1-213,0-2-325,0 0-464,0-1-1178,0 0-1573,-1-1-4621,-3-1 8693,-2 0 0,-7 0 0,-3 1 0</inkml:trace>
  <inkml:trace contextRef="#ctx0" brushRef="#br0" timeOffset="106832">6365 8739 23321,'17'53'495,"1"1"1,12 39-210,-26-62-51,0 3-50,0-1-45,-1 3-39,-1 1-29,-1 2-44,-1 0-5,0 1-40,0-3 0,0 0-5,-1-2-34,-1-3-17,-2-3-67,1-5-45,-1-3-89,2-5-68,0-4-106,1-5-89,0-2-12,1-2-74,0-3-222,0 1-583,2-2-1082,1-2-850,3-2-2281,2-1 3065,0 0 2576,0 1 0,-4 2 0,-2 2 0</inkml:trace>
  <inkml:trace contextRef="#ctx0" brushRef="#br0" timeOffset="107222">6784 9112 22627,'-53'30'5,"9"-4"1,31-15-6,4 1-6,2-2-5,4 1 17,0 0 16,3-1 23,0 0 22,3 0 23,3 1 10,4-1 1,5 0-6,1 1-11,4-1 6,-1 0 16,1 2 1,-1-1 27,0 2-22,-3 0 0,-3 1 6,-1 1 16,-5 0 29,-1 0 27,-3 0 34,-3 1-11,-4-2-17,-4 1-51,-6 0-49,-5 1-34,-4-2-34,-4 1-11,0-2-23,-1-2-50,2-2-118,3-2-201,5-2-387,3-2-688,5-1-1407,4-2-1608,1 1-4356,3-1 8821,1 0 0,1 0 0,0 0 0</inkml:trace>
  <inkml:trace contextRef="#ctx0" brushRef="#br0" timeOffset="108780">7506 9135 21439,'9'-34'554,"-2"6"-481,-10 26-45,0 1-28,-1 0 0,-1 1-11,-1 0 16,-3 1 24,-2 4-1,-3 1 6,-3 5-1,-1 1 6,-2 2-16,1 2 16,0 1 6,4 2 0,2-1-1,3 2 1,1-1 0,5 0 0,0 0 22,3-1-17,1-1 18,2-1 4,1-1 1,4-1 6,3-1-7,2-2-21,3 0-29,2-3-33,3-1-101,2-2-106,2-2-180,1-2-247,1 0-335,0-4-610,2 0-1071,-1-4-627,0 0-4206,-3-1 7494,-5 0 0,-8 4 0,-5 1 0</inkml:trace>
  <inkml:trace contextRef="#ctx0" brushRef="#br0" timeOffset="109112">7786 9251 14387,'-9'-9'4829,"3"2"-4437,6 7 1052,0 0-1237,-23 42-27,18-24-24,-18 33-16,24-36 6,1-1 5,1 0 29,1-2 33,2-1 33,0-3 23,1-1 11,1-3-17,2-2-39,1-1-39,1-1-50,2-3-29,1-2-22,0-3 0,0-3 0,-1-1 0,-1-1-6,-1-1 6,-2-1 12,-2 0-1,-2 0-22,-2-1-1,-1 1-32,-2-2 4,0 2-4,-1 0-12,-1 1-6,0 2-11,-2 1-33,-2 2-29,0 1-55,-3 3-62,1 1-45,-3 3-67,-1 0-67,-1 2-107,0 4-128,-2 2-168,2 3-265,0 1-351,2 1-701,1-1-919,3 1-245,2-2-2544,1 0 5775,1-3 0,2-3 0,0-2 0</inkml:trace>
  <inkml:trace contextRef="#ctx0" brushRef="#br0" timeOffset="109396">7996 9251 21461,'15'51'479,"0"0"0,11 33-159,-20-75 27,0-1 28,1-4 28,-1 0-11,1-2-50,-1-2-73,1 0-96,2-3-61,0-3-28,2-2-33,1-2-7,1-2-4,0 0 11,-1-2-29,0 0 0,-2 0-10,1-1-1,-2 1 0,0-1-17,-1 2 1,0 0-68,-2 1-51,0 2-111,-2-1-207,0 4-342,-2 1-432,-1 3-425,-1 1-8190,0 2 8891,-1 2 1,0-1 0,0 1 0</inkml:trace>
  <inkml:trace contextRef="#ctx0" brushRef="#br0" timeOffset="109742">8485 8762 22386,'2'45'789,"-2"-3"-570,-1-17-12,-1 2-39,1 0-17,1 2-11,-1 1-39,1 0-28,-1 2-28,1 1-12,-1-1-10,1 1-23,-2-1-17,2-1-62,-1-2-66,0-3-57,-1-1-128,1-3-141,1-3-139,-1-4-276,1-3-357,-1-2-740,1-3-1215,0-1-3736,1-2 6934,0-1 0,0-2 0,-1 0 0</inkml:trace>
  <inkml:trace contextRef="#ctx0" brushRef="#br0" timeOffset="110225">8811 8762 16364,'6'3'1552,"-2"-1"-1188,-4-2 4095,0 0-4051,-13 79-1137,7-44 863,-2 15 1,1-1 83,1-15 222,1 2-289,-1-1-33,2 1-17,-1-2-57,2-1 18,1-2 799,0-4-822,1-2 12,0-3-12,1-4-28,0-3 17,0-3-6,1-3 17,0-2 62,1-4 39,-1-1 39,0-2-4,0 0-58,-1 0-44,2-2-56,-1-2 5,0-3-11,1-4 1,-1 0-1,0-2-28,0-1-11,0 0-17,-1 1-11,0 1-5,-2 0-23,-3 2-23,-3 2 11,-2 2 7,-3 3 27,-2 3 29,-3 4-7,-3 3 24,-1 5 4,0 3 18,1 1 22,3 0 6,4 2 5,2-1 28,3 2 6,3 0 11,3-1 12,2-1-1,4-1 6,3-1 5,4-3 0,5-1-16,3-3-34,4-2-45,4-2-84,3-2-128,1-1-242,3-2-408,-1 0-605,-1-1-2028,-1 0-5232,-6 2 8716,-5 0 0,-10 0 0,-4 0 0</inkml:trace>
  <inkml:trace contextRef="#ctx0" brushRef="#br0" timeOffset="129300">4803 8389 12651,'16'-46'2716,"-3"8"-1803,-12 34-78,0 2-96,-1 0-95,0 1-139,0 0-113,-1 0-123,0 0-73,-1 1-45,0-1-17,0 1-16,1 0-40,-1 0-27,1 0-29,-2 0-5,2 0 5,-3 1 12,2 1 5,-3 1-22,2 3-1,-1 0-10,0-1-23,0 2 12,1-2-18,1-1-5,1 0 0,0-2 17,1-1 129,0-1-1,2 0-33,1 0-123,2-1-347,1-1-566,1-1-1166,1 0-3388,0 1-526,0 1 6032,-2 1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4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14 23730,'-34'-9'39,"3"5"0,12 16-16,-1 1 5,1 2 0,0 1-23,3 1-10,1 0 5,3 1-17,3-1 17,1 1-6,4-1 1,2 0 10,2-1-16,0-2 22,2-1 0,2-2 1,2-1 27,0-3 11,1-1 45,0-2 23,1-1-12,1-3-16,2 0-45,1-5-23,2-1 1,2-6-7,2-1-10,-1-4 0,1 0-12,0-3 6,0 1 0,1-3 0,0 3 11,0-1-22,0 3 11,-1 1 0,-2 4-22,-1 1 5,-3 4-22,-1 1-12,-3 3-44,-2 2 73,-3 2 10,-1 3 12,-2 2 0,0 4 12,-1 2-7,0 2 6,-1 1-22,1 1-11,0-1-45,1-1-90,1 1-146,1-1-173,2-1-263,2 1-342,2-4-689,1 0-1484,1-2-3199,1-3 6453,-2-1 0,-4-2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18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1 257 18964,'10'-55'823,"-3"11"-543,-6 41-28,-1 1-67,1 1-34,-1 1-241,1 0 124,-1 1 66,1 3 24,-1 2-18,0 3-28,1 2-44,-1 3-12,0 2-5,0 2-11,0 1 11,0 1-6,0 1 11,0 0 1,0 0-1,0 1 0,0 0-16,-1 1 28,-1 1-12,1 0 0,-1 0-5,0 1 6,0-1-7,0 0-4,1-1 16,-1-2-28,1 0 5,1-1-5,0-3-11,0-1 11,0-2-11,0-2 5,0-2 1,0-2 5,0-2 11,2-1 0,0-2 11,0-1 18,-1-2 55,0 0 78,0 0 91,0 0-6,1-1-45,1-2-79,1-4-72,2-3-17,2-4-12,1-2-10,2-3-12,0 0 6,-1-1-12,1 1 6,-1 1-11,0 3-16,-2 1-24,-1 4-49,-1 2-40,-2 3-22,-1 2 0,-1 2 32,-1 1 52,2 1 28,-1 2 28,2 2 22,0 4-11,2 1 11,0 2-5,1 0-6,0 1 0,1 0 0,-1-3 0,2 1 0,0-3 16,-1 0 18,1-2 45,-1-1 67,1-3 50,-1-1 50,1-1 6,-1 0-22,1-3-45,1-2-40,0-5-38,0-1-12,1-2-11,-3-2-6,2-1-11,-2-2-22,1-2-17,1 0 6,0-3-1,1-1 1,0-2 0,0-1-6,2-2 0,-2 0 5,1-2-5,-1 2 6,0-1-12,-2 1 6,-2 2 0,0 3 0,-2 2-11,-1 3-17,-1 2-11,0 2-17,-2 3-23,0 0-27,-1 3-40,1 0-50,-1 3-67,0 1-101,0 1-168,0 2-353,0 1-3350,0 0 2068,0 3-348,0 2-325,0 2-1859,0 2 4671,0-1 0,0-3 0,0-1 0</inkml:trace>
  <inkml:trace contextRef="#ctx0" brushRef="#br0" timeOffset="473">583 1 21231,'1'96'191,"-1"-11"-124,-2-47-11,0 1-6,-1 2-16,0-1-6,-1-2-11,0 0 0,0-2-1,0 0 7,0-3-1,0-2-5,0-2-6,0-4 0,1-3 6,0-3 0,0-4 5,1-4 6,1-3 0,1-3 40,0-2 72,0-1 734,0-2-650,0-2-101,2-2-123,2-4 0,2-3 0,1-5 6,4-1 11,0-3-23,3 0-5,0 0-6,1 2-5,-1 0 5,1 2-6,-1 0 1,0 4 0,-1 0-18,0 3 1,-2 3 6,-2 1 10,0 3-5,-2 0 11,-1 2 6,-1 0 6,0 2 21,0 2 18,-1 3 5,0 2-11,-1 2 0,-1 2-17,0 1-22,-1 0 11,-1 0-28,0 1-17,0-1-11,0 0-22,0 0-51,0-1-67,0-1-84,0-1-118,0-1-106,0 0-174,1-2-218,0 0-230,3-3-302,-2 1-370,3-1-246,0-2-34,2-1-78,1-1-1351,1-1 3507,-1 0 0,-3 0 0,-3 0 0</inkml:trace>
  <inkml:trace contextRef="#ctx0" brushRef="#br0" timeOffset="885">980 560 18868,'33'11'1053,"-4"-2"-700,-19-6-39,0-2-68,1 1-50,0-1-28,0-1-39,0 1-34,-2-1-6,0 0-27,-2 0 5,-1 0 34,-2 0 45,0 0 50,-1 0 51,-1 0-6,-1-1-51,0 0-67,0-2-56,0-3-39,0 0-5,-1-4-18,1 1 1,-1-2-12,-1 0-10,0 1-7,-2 0-10,-1 0-18,-1 1 1,0 2-51,-1 1-50,0 1-45,0 2-11,-3 2 21,0 0 57,-3 4 51,-1 2 22,-2 4 45,0 4 11,-2 2 11,2 1 34,-1 1-23,3 1 0,1 0 6,2-1-22,3 1 0,1-2 5,3 0 0,2-1-11,1 0 17,3-2-17,1 0-23,4-2-10,2 1-23,2-2-39,2 0-96,1-3-94,2 1-197,3-3-201,0-2-291,3-1-427,0-2-593,2 0-358,0-2 55,1-2-1299,-1-2-1493,-3 0 5089,-4 1 0,-9 2 0,-4 1 0</inkml:trace>
  <inkml:trace contextRef="#ctx0" brushRef="#br0" timeOffset="1181">1329 700 21052,'-12'33'252,"3"-7"-129,9-25 1480,0 0-1194,0-1-107,1-1-117,2-2-124,0-3-33,2-3-5,1-3-18,3-3-5,0-1-5,3-4-6,2 0-17,2-2-6,2 0-16,1 0-12,2-1 12,-1 3-12,0 2 0,-1 4-5,-2 3-6,-2 4-16,-2 2-18,-2 3 18,-1 1-6,-1 2 11,0 2 22,-2 3 17,1 3 12,-1 3-7,0 1-32,-1 2-57,1 1-73,-1 3-123,-2 0-207,1 1-381,-2 1-661,0 2-1394,0 0-2667,0 1 829,-1-3 4806,0-2 0,-1-10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5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16208,'0'0'0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5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0 24463,'2'60'102,"1"0"1,-1-5 0,0-7-13,-2-14-6,-1-1 22,0 1-22,0-2-5,-2 2-6,0-2-29,0 1-4,0 0-17,0 0 5,-3 37-91,3-23-6310,0 20 2480,6-51-4665,2-10 8558,0-16 0,-3 5 0,0 3 0</inkml:trace>
  <inkml:trace contextRef="#ctx0" brushRef="#br0" timeOffset="399">114 583 24469,'53'15'227,"1"1"0,35 6-104,-68-25-6,0-2-27,-1-2 28,-2 0-11,-1-1-18,-3 0 1,0 0-12,-4-1-5,0 2-23,-4-3 6,-1 1-39,-2-1-17,-1 1-28,-2-1-22,-2 0-34,-2 1-34,-3 0-22,-3 3-12,-2 2 7,-1 1 33,-3 3 28,-2 1 22,0 3 29,-2 4 16,0 3 11,1 2 40,1 2-12,1 2 17,2 1 17,1 1 12,3 2 16,1-2 22,3 2-10,2-1-23,3-1-12,0 1-16,5 1-23,2-3 6,4 0 0,2-3 6,4-2-28,0-3-57,3-3-94,1-2-164,3-2-307,1-2-515,2-1-1681,1-2-5343,-3 0 8155,-2-3 0,-11 2 0,-4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5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2 322 23623,'-1'-44'672,"1"4"-442,5 24 11,0-2-28,2-1-23,-1 1-28,2 0-15,0 2-47,0-1-38,1 1-12,0 1-22,0-1-11,1 3 0,1 0-11,0 2-6,1 1-17,-1 2 17,2 2-34,-1 1-39,2 2 73,46 41 0,-41-29 0,34 30 0</inkml:trace>
  <inkml:trace contextRef="#ctx0" brushRef="#br0" timeOffset="269">677 89 23388,'-89'12'252,"15"0"-151,57 1-11,1 1 5,2 1-17,2 2 12,3 0 11,3 1 11,3-2 39,2 1-6,1-3 29,3 0 11,3-2-17,4-1-23,3-2-15,2-2-46,2 0-56,2-3-39,1-1-90,2-1-163,0-2-223,2 0-303,-1 0-481,2 0-1177,1-1-2688,0-2-3624,-1 0 8760,-6 0 0,-8 2 0,-6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4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0 24419,'-86'1'162,"14"1"-100,55 12-12,1 0 6,2 1 6,3-1 16,1 1-11,3 0 12,2 0 16,3 1-11,2-1 28,0 1 6,4-1 11,2-2 11,5 0 0,1-3 0,2-1-45,4-3-33,2-2-29,3-2-44,1-1-56,2-1-96,1 0-156,0 0-253,-1 0-346,-1-1-768,-2 1-2263,-2 0-5163,-4 0 9112,-3 0 0,-7 0 0,-3 0 0</inkml:trace>
  <inkml:trace contextRef="#ctx0" brushRef="#br0" timeOffset="240">474 23 22032,'5'10'740,"-2"-2"-510,-3-8 1825,0 0-2061,12 42-22,-9-25-44,10 33-68,-12-36-90,0-1-134,0 0-179,0-3-252,1-1-416,1-3-721,1-1-1344,-1-3-3882,2 0 7158,-1-2 0,-2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2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1 164 21691,'4'93'380,"-1"-14"-295,-2-48-18,2-1-16,-1 0-23,1-2 5,0 0-10,0-1-6,0-2-34,-1 0-45,1-1-61,-1-2-107,0-1-129,0-2-173,-1-2-296,0-2-376,1-2-645,-2-1-801,0-2-27,0-3-1809,1-2 2867,-1-2 1619,1-2 0,-1-1 0,0 0 0</inkml:trace>
  <inkml:trace contextRef="#ctx0" brushRef="#br0" timeOffset="280">257 1 16426,'2'5'599,"-1"-1"-263,-1-4 1799,0 0-1441,-18 81-1419,12-44 963,-4 14 0,1 0 8,6-12 222,1 0-367,1 0-11,-1 0 5,2-1 17,-1 0-27,1 0 10,-1 0-11,1-3-45,0 0 12,0-3-51,0-4 0,1-2-17,0-4 996,1-4-1085,0-4-91,0-2-66,0-5-68,0-2-50,0-2-39,-1-2-313,0-1-701,1-1-1215,1-3-2163,1-3-492,1-1 5304,0-1 0,-2 4 0,-1 3 0</inkml:trace>
  <inkml:trace contextRef="#ctx0" brushRef="#br0" timeOffset="681">560 420 19664,'-47'28'207,"0"-1"0,-33 19-162,63-35-34,0 0-17,4-1-22,3-1-5,3-1-1,3 1 29,2-2 10,1 1 23,1 0 28,3 1 17,3-1 22,4 1 40,3-1-7,2 1-5,3 1-33,1-1-28,2 0-12,-1 0-5,0 1 5,-2-1-5,-1 1 5,-4 0 23,-2-1 39,-4 1 28,-2 1 34,-3 1 5,-4-1-28,-5 1-33,-4-1-34,-4 0-33,-2-1-29,-2-1-44,1-1-91,-1-2-178,0-1-269,2-2-386,2 1-1026,3-3-1260,3 1-1909,3-2 990,3 1 4151,2-1 0,0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1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0 240 20196,'27'-19'459,"-5"1"-359,-20 8-21,-1 0-18,1-3 23,0 0 34,0-2 39,2 2 28,-1-3-29,2 3 1,-1-1-6,2 1-44,0 2-29,0 0-32,0 1-41,1 2 1,2 0-6,0 1-6,1 2-16,1 0-24,1 2-49,0 0-118,0 2-279,-1 0-522,1 4-1019,0 1-1300,0 4-4827,-1 0 8160,-2 0 0,-4-4 0,-3-1 0</inkml:trace>
  <inkml:trace contextRef="#ctx0" brushRef="#br0" timeOffset="385">420 146 19832,'6'91'112,"0"-15"-51,-1-62 40,2-1 61,2-2 46,1-2 49,1-2 23,0-3-39,2-2-34,1-1-73,0-2-27,1-3-12,0-2 28,0-3 23,0-2 0,-2-2 11,-2-1-6,0-1-5,-4-1-12,-1-1 1,-3-1-18,-2 0-33,0 0-22,-4 1-40,-1 0-27,-4 2-12,-2 1-11,-2 1-17,-1 2-33,0 2-46,-3 2-66,1 2-112,-1 2-136,0 2-189,0 1-263,0 3-415,1 2-830,2 3-816,3 0-1222,1 1 0,5-2 4173,0-1 0,3-2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00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23371,'-9'44'56,"1"-3"-28,4-10 12,0 1 4,-2 1-10,1 3-6,-1 0-6,0 1-10,0-1-7,2-1 6,0-3-5,1 0 33,1-5-33,-1-1-6,3-5-6,-1-3-44,1-5-1,0-3-21,0-2 4,0-4 29,0-2-22,0-2-74,0 0-72,0-2-79,0-2-33,2-5 5,0-2-17,4-3-44,-1-2-39,1-3 5,0 1 23,0-2 78,0 1 112,0 0 84,-2 0 84,0 2 84,-2 0 56,0 2 50,-2 0 51,1 3 39,-1-1-23,0 3-16,2 0-22,1 2-35,2 1 1,1 1 6,3 2-1,0 0-16,1 2-1,2 0-5,2 1-27,0 1-7,3 1-10,-1 1-24,1 3-16,0 2 12,0 1-46,-1 2-5,-3 1-12,0 0-5,-3 2 17,-2 0 11,-3 1 17,-3 1-11,-1 1 16,-5 0-16,-3 0 5,-5 1 0,-4-1-5,-1-1-1,-3-1-5,0-2-5,-2-1-46,0-2-27,2-2-34,1-1-56,3-2-28,2-1-67,3-1-136,4-1-234,3-1-447,2 0-741,2 0-929,0 0-308,1-1-2801,1-1 5831,2 2 0,-2-1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00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101 14 18610,'-28'49'213,"0"1"0,-16 31-11,45-70 89,3-1 96,1-2 105,4-1 51,0-2-44,1-1-79,1-3-128,1 0-91,2-4-21,2-2-24,1-4-27,0-2-6,1 0-11,-2-3-16,-1 0 16,-2-1 0,0-1-6,-3 0-11,-2-1-11,-2 1-17,-2 0-22,-2 1-28,-1 2-28,-1 1-56,-2 1-51,-2 2-67,-2 2-89,-3 2-85,-1 2-66,-3 2-119,-1 0-162,-1 4-262,-2 2-568,1 4-1073,1 2-433,1 0-3085,3 1 6127,2-3 0,5-3 0,2-4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00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 17529,'0'12'2835,"0"-2"-2432,0-10 677,0 0-940,-6 43-16,4-24-12,-3 34-11,4-35-17,1-1-5,0-1 10,0 0 1,2-1 11,0-3 33,4 0 12,-1-3 44,1-3 28,1-1 23,0-3 11,1 0-39,1-2-56,1-2-51,2-2-33,1-3-17,2-4 0,1-1-6,-1-1-22,2-1-22,-1 0-6,1-1-6,1-1-5,0-1 11,-1 1-5,0 1-1,-2 1-5,-1 2-12,-3 3 7,-1 1-18,-2 4 12,-2 2-1,-2 1 18,-1 1-1,0 3 12,-1 2 5,1 4-11,-1 2 17,1 4-23,1 0-56,0 2-111,0 0-174,2 0-253,-1 1-385,2 0-573,0 0-1310,2 0-856,0-4-4509,-1-2 8233,-1-4 0,-3-4 0,-2-2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01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 24855,'15'48'135,"-3"-1"-85,-12-12-11,-3 3-5,1 3-6,-4 1-17,0 1-11,1 1-525,0 0 531,1-1-17,2-1 106,1-4-117,0-3 35,2-3-108,2-6-45,1-4-61,2-5 233,1-5-323,0-4-71,-1-3-248,2-4-382,-1-1-699,1-3-1513,1-4-3590,0-3 6794,-1 1 0,-4 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23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21293,'28'-11'414,"-4"7"-279,-21 20-68,0 5-39,1 2-11,-1 5 0,1-1-17,0 1 11,2 0-6,-2-1-33,1 0-78,-1-2-90,-1 0-157,0-2-229,-2 0-269,1-1-460,-2-2-750,0 0-751,0-3-1853,0-2 1382,-1-2 3283,1-4 0,-1-4 0,1-3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01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41 20537,'-7'-3'3568,"1"1"-3299,6 2 677,0 0-2493,101-16 1519,-56 12-51,17-4 0,0 1-674,-20 8 64,-4 2-599,-4 2-1367,-3 2-4111,-6 2-1019,-5-2 7785,-7 1 0,-6-4 0,-5-1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59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 37 21696,'-26'-2'28,"3"2"-17,9 10 1,0 2-1,0-1-6,1 3-5,3 0 0,1-1-5,3 2-1,0-1-5,3 1 0,2-1 11,0-1 11,1-1-5,2 0 10,1-1 12,3 0 0,0-3 6,3 0 11,0-1 16,2-1 1,1-3 11,1-1-11,0-1-34,1-1 28,1 0-11,0-3-6,1 0 23,2-5-17,-1 0-17,1-2 11,-1-2 6,-1-1-1,0 0 18,-3-2 11,-2 1-12,-3-2 1,-2 1-23,-2-1-11,-3 0-11,-1 1 11,-2-1-17,-2 3 12,-3 0-12,-2 2-22,-1 2-17,-1 1-28,-1 1-40,1 4-60,-1 0-68,1 3-130,0 0-189,1 2-230,2 2-392,1 3-622,1 1-935,3 1-213,1 0-3478,1 0 6413,1-2 0,0-4 0,0 0 0</inkml:trace>
  <inkml:trace contextRef="#ctx0" brushRef="#br0" timeOffset="8894">209 131 22789,'28'30'308,"-7"-5"-213,-19-17 6,-1-1 0,0 2-6,-1-1-11,1 1-11,0-1-17,-1 0-11,1 0-17,-1 1 5,0-1-22,0 0 12,2-1-1,-2 2 6,1-2 11,0 2-5,1 0-6,0 1 0,0-2 0,0 2 6,0-3-1,0 0-10,0-1-1,-1-2-5,0 0 0,0-1 5,-1 0-5,1-2 11,-1 0 269,0 0-141,1-1-329,-1-1-202,1-1-264,-1-3-386,0 0-1170,0-2-1833,0 1-4659,1-1 8687,-1 2 0,0 2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1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72 18280,'8'47'151,"-2"-5"-129,-12-19-5,2 0-11,1-1-1,0-1-10,1-2 5,1-1 0,1-2 0,0-2-6,0-1-11,0-4 6,1 0 11,0-3 45,2-2 44,-1-1 91,2-2 50,0-1 0,1 0-23,1-1-84,1-2-39,1-3-45,1-2-39,1-2-17,0-1-22,0 1-39,2-2-23,-2 3-28,-1 0-44,1 3-18,-1 1-17,0 2 12,-1 1 39,-1 1 23,0 1 61,0 2 28,-1 2 17,1 1 28,-1 1 0,1 0 23,-1 0-1,0-1 6,0 0 6,-2 0 5,0-2 23,-1 0 10,-1-1 12,1 0-5,-2-2 5,0 2 22,0-2 35,-1 1 33,1-1 55,0 0 51,0 1 79,1-1 55,0 0-5,1 0-62,0-2-106,0-2-85,3-3-66,0-3-17,1-3 11,1-1-17,0-1-11,0-2-17,0 0-11,-1-1-17,-1-1 1,0 0-7,-1 0-10,-1 1-18,-1 0-44,-1 2-56,0 0-90,-1 1-67,0 1-56,0 1-50,-1 1-124,1 3-386,-1 1-902,0 3-605,0 2 62,0 1 302,1 2-706,0-1 701,2 1 2044,0 0 0,-2 0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2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1 19473,'18'37'583,"-5"-1"-443,-12-3-23,-1 2-10,0 4-1,0 1-28,-2 1-425,0 2 386,-4 0-5,1 0-12,-1-2-5,1-1 0,-1-4-17,2-3 17,0-3 130,-1-3-141,2-6 74,0-2-69,0-6-17,1-2 6,0-5 226,2-3-153,-1-2 129,1-1-174,1-2-79,1-3-61,1-3 12,4-6 4,0-2-10,3-3-11,1-3-29,2-1 0,0 0 1,1 0 22,-1 2 33,0-1 40,-1 5 10,-3 0 7,1 4-1,-3 2-11,-1 3-27,-2 3-74,-1 2-39,-1 2 40,-2 0 77,1 2 108,-1 2 72,0 2-12,0 4-27,0 3-45,0 2-28,0 2-17,0 0-11,1 0-11,1-2-11,2 0-45,1-2-73,1-1-152,1-1-224,0-1-279,1-1-302,0-1-354,1-3-168,0 0 95,0-2 214,2-2-662,-1 0-509,0 0 2509,-2 0 0,-3 0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2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1 118 19115,'59'9'974,"-10"-1"-716,-39-8-34,1-1-28,-1-1-17,1 0-39,-3-2 0,1 0 0,-2-1 5,0 0 1,-2-1 0,0 0-29,-1 0-27,0-1-12,-2 0-21,0-1-12,-1-3-45,-1 3-23,0-3 12,-1 3-28,-1 1 5,0 1-6,-2-1-32,0 3-24,0-1-60,-1 3-80,-1 0-4,0 2 4,-1 0 40,0 2 79,-2 3 38,-1 4 40,-2 4 28,-1 2 11,-1 2 17,0 1 22,0 1-5,0 0 5,2 0 0,1-2-11,2 2 0,3-1-11,1-1 11,2 0-17,1-2-5,1-1-1,2-2-16,2-2 45,2 0-1,3-3 34,2 0-5,3-2-34,1-2-6,2 0-61,1-2-50,1 0-91,-1 0-139,2-1-185,0-1-274,2-1-382,-1-2-587,1 0-477,1-2 62,-1-2-2935,-2 0 5097,-3 1 0,-7 2 0,-4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3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1 146 19188,'63'6'347,"-10"-1"-190,-43-6 39,0 0 22,1-1-28,-1 0-33,1-2-17,-1-1 0,1 1-28,0-3-6,-1 1-10,1-1-7,-1 0 18,-1-1 21,-1 1 12,-2-1 0,0 1 0,-2 0 0,-1 0 6,-1 0-22,-1 0-29,-1 0-33,-2-1-34,-1 1-23,-3 0-38,-2 0-29,-1 1-33,-2 2-23,-2 0 17,-1 2 0,-1 1 0,-1 2 0,0 3 17,-2 3 17,0 4 22,0 1 34,0 3 0,1 0 11,2 3 11,1-1-11,3 2 17,2 0 0,2 1-12,2 1 1,3-1-17,1 0-6,1 0 0,2 0-28,2 0 6,5-2-22,2-2 5,1-1-6,3-3-67,1-2-95,2-3-224,2-3-319,2-3-561,2-2-996,1-3-325,2-3-3843,-2-3 6492,-3 0 0,-11 5 0,-4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3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 21489,'-7'55'145,"-1"1"1,-4 40-79,7-58-50,1 1-11,0 0-40,0 1-55,0-2-85,0 0-134,1-2-174,0-2-313,0 1-415,0-3-582,1-1-729,1-1-44,0-1-3596,1-5 6161,0-4 0,0-10 0,0-4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4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40 106 23338,'-22'-32'179,"4"5"-134,20 25 44,1 0 23,4-3 12,3 0-1,2-1-39,3 0-23,0 0-10,2 1-18,0 0-21,-1 2-7,0 2-5,0 0 0,-3 1-5,0 1-18,-1 2 6,-1 4 1,-2 2 16,0 2-6,-3 3 17,-1 4 6,-3 3 0,-3 4 0,-3 3-1,-4 2 7,-5 4-12,-4 2-229,-2 3 218,-2 1-11,0 1 11,0-2 0,0-1-6,3-1 18,0-2-18,5-3 6,2-1 0,3-4 0,3-2-6,1-3 1,3-2 16,1-3 218,0-4-218,3-2 0,3-3 29,3-2 16,2-2 44,4-2-4,1-1-7,3-2-16,3-4-23,2-2-16,3-3 0,0-1-18,2 0-16,-1-2 12,0 3-24,-3-1-27,-2 3-39,-3 1-85,-3 1-94,-2 2-152,-4 1-185,-1 1-274,-2 2-359,-3 0-531,-1 0-1104,-2 0-2342,-1 3-509,0 1 5713,-1 1 0,0-3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4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39 21293,'-24'-11'-67,"1"7"84,10 19-1,-1 3-10,0 2 0,1 1 5,1 0 0,3 0-11,2 0 28,3-2-22,2 0 16,1-3 12,1 0 10,3-3 24,1-2 55,3-3 50,1-2 46,1-3 28,2-1-29,2-2-66,3-4-52,2-4-32,2-4-18,0-4-5,2-1 0,-3-2-6,0 0-6,-2-1 1,-2 0 11,-3 0 0,-2 1-1,-3 1-10,-3 2-23,-2 1-5,-2 3-45,-3 0-45,-3 3-28,-4 2-28,-1 2 11,-3 2-39,0 2-51,-2 0-123,1 2-179,1 1-190,-1 3-286,3 3-426,-1 1-733,4 1-404,0 0 118,3 1-2587,3-2 5029,1-1 0,2-4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5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188 124 21623,'-45'-70'-56,"8"17"124,28 65 32,-1 4 52,0 3 27,-1 5-22,1 4-5,-1 3-46,1 3-22,2 2-11,0 2-28,3 1-6,0 1-22,2 0-6,1 0-6,0-1-10,2-2-6,-1-2-1,1-3-4,0-3-18,1-2-16,1-2-34,2-2-96,-1-2-78,1-2-112,-2-3-111,1-3-40,-1-5 6,0-4-135,1-2-498,-2-2-1003,0-2-593,0-3-4868,1-2 7612,0-1 0,-1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24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0 21842,'1'60'254,"0"-1"0,0-3 0,-2-7-75,-6-7-649,-1 3 576,2 0-39,-1-1-11,1 0 0,0-5-17,2-2 198,1-5-209,2-3 86,0-2-103,1-4 1,0-2-12,0-3 304,0-4-348,0-3-63,0-3-78,0-3-22,0-2-11,0-1-942,0-2-330,0-2-1478,1-3-2393,2-4-503,1 0 5864,0 0 0,-2 4 0,-1 2 0</inkml:trace>
  <inkml:trace contextRef="#ctx0" brushRef="#br0" timeOffset="173">1 373 18638,'62'4'-2291,"0"0"0,-3 1 1,-8-1-3737,-13-2 5637,-3 1 1,-18-2 0,-6 0 0</inkml:trace>
  <inkml:trace contextRef="#ctx0" brushRef="#br0" timeOffset="539">746 419 21321,'-53'7'241,"0"0"0,-34 6-141,72-6-44,2 2-5,1 1 5,0 0-28,1 2 23,1 1 11,0 0-12,2 2-16,0-1 10,2 1-10,1-2-6,1 0 6,2-1 5,1 0-6,0-2 18,1 1 22,1-2 27,2 0 1015,78-51-1115,-54 25-223,56-37 207,-74 39 10,-2 2-11,-1 2 0,-2 3-44,0 1-118,-2 3-152,0 2 6,-2 1 262,1 1-105,-1 2 151,0 2 6,0 4 11,0 2-33,2 2-74,0 2-179,2 0-274,1 1-431,1 0-634,2 1-1158,0 0-387,2-1-3944,0-1 7114,-1-4 0,-5-4 0,-1-4 0</inkml:trace>
  <inkml:trace contextRef="#ctx0" brushRef="#br0" timeOffset="835">956 117 19339,'-6'77'252,"0"1"1,1 0 0,-1 0 0,-2 19 0,1-4 0,4-32-376,5-43-95,0-5-118,1-2-191,-1-3-178,0-4-130,0-2-448,0-1-935,0-2-555,2-2-3326,0-3 6099,0-1 0,-2 2 0,-1 3 0</inkml:trace>
  <inkml:trace contextRef="#ctx0" brushRef="#br0" timeOffset="1031">816 419 14387,'-1'-5'2672,"0"0"-2532,1 5 1277,0 0-1429,72-2-812,-44 0 376,58-1-662,-64 3-767,1 0-615,-2 0-163,-1 0-4714,-2 0 7369,-3 0 0,-8 0 0,-3 0 0</inkml:trace>
  <inkml:trace contextRef="#ctx0" brushRef="#br0" timeOffset="1417">1213 443 22918,'85'32'1053,"-15"-7"-745,-61-25-34,-2 0-16,0 0-23,0 0-39,-2 0-5,1 0-29,-1-2-33,0-1-28,-2-1-34,2-1-28,-2-1-11,1-2 0,-1 1-28,0-3-11,0 1-17,-1-1-17,0-1-11,-2 1-17,0-1-11,0 2-39,0 0 11,-2 3-45,1 0-50,-4 3-29,1 1-4,-1 1 44,-1 3 78,-2 1 73,-2 4 28,-1 2 6,0 3 22,-2-1 6,2 2 11,-1 1 11,0 0 1,0 1-18,0 1 6,1 0 6,-1 1-18,2 1 7,1-1-23,0 1-23,2-1-27,2 1-34,2 0-95,1-1-140,2 1-174,2-2-202,3-2-269,4-1-469,3-1-1183,3-4-812,2-2-4687,1-3 8115,-1-1 0,-8-2 0,-4 0 0</inkml:trace>
  <inkml:trace contextRef="#ctx0" brushRef="#br0" timeOffset="1748">1749 443 20128,'-20'6'-72,"3"0"72,15 1 0,-1 0-28,1 0 22,0 1 34,1 2 56,0 0 50,3 2 6,2 0 0,3 2-17,3 0 6,0 0-11,2 0-12,-1 0-11,1-2-22,-1 1 17,-2-2 44,-1-1 57,-2-1 145,-2-1 264,-3-3 156,0 0-17,-4-1-123,-4 0-263,-7 0-163,-4 0-67,-6 2 7,-3-1-69,-2 1-44,0 0-28,1 1-84,3 0-52,2 1-133,4-1-246,4 1-280,5-1-264,5 1-426,4 0-1719,9-2-5315,3 0 8530,3-2 0,-5-3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15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22240,'50'-21'-2148,"-1"1"0,37-12-1028,-56 33-6655,-2 1 9542,-4 1 1,-11-1-1,-5-1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2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0 618 20235,'47'-15'3013,"-25"36"-3046,26-103-7,-34 67-4,-1 0-7,0 2-5,-2 2 23,-1 3-51,-2 2-17,-2 3 6,-2 2 11,-1 1 50,-2 1 56,0 2 40,-1 4 11,1 3 28,-1 1 11,0 3-17,0-1-17,0 0-5,0 1-28,0-2 5,0 0 1,0-2-23,1 1 0,0-3-12,1 1 7,0-3 10,2-1 23,-1-2 23,2-1 5,-1-2 17,1 0-17,1 0-17,1-2-11,3-3-28,1-2-17,1-3-11,2-1 0,1-2-11,0 0-6,3 0 6,-2 0-6,1 0 0,-2 2-5,-1 1-17,-2 3-12,0 3 12,-3 1 5,-1 2 12,-1 0 22,-1 3-11,-1 2 0,0 1 5,-2 3 6,1 2 0,0-1-22,0 3-40,0-1-61,1 1-129,0-2-163,1 2-285,0-2-404,0-1-693,2 1-1289,-2-2-1872,2 1-525,-2-2 5483,0 0 0,-3-4 0,-1-1 0</inkml:trace>
  <inkml:trace contextRef="#ctx0" brushRef="#br0" timeOffset="417">1002 152 22419,'-4'-84'-184,"-1"17"83,-1 66 33,0 3 57,-3 1 39,1 4 34,-2 2 5,0 3 23,-1 3 27,0 2 7,0 3-7,-1 2-5,2 3-39,-1 1 22,2 3 17,-1 2-28,1 3-11,0 1-11,1 1-40,2 1-5,0-1 16,2 1-21,1-3 4,1 1 7,1-2 5,0-2-23,1-1-5,0-4-11,0-1 0,0-3-17,0-1-6,0-3-5,0-3-6,0-4 29,0-5-7,0-3-50,0-2-145,0-1-168,0-3-226,1-2-244,-1-2-443,1-4-937,-1-1-906,0-2-4469,0 0 7611,0 2 0,0 6 0,0 2 0</inkml:trace>
  <inkml:trace contextRef="#ctx0" brushRef="#br0" timeOffset="602">652 478 23987,'74'-5'-526,"-10"2"-23,-42 4-359,1 1-643,0-1-1272,1 0-778,-1-1-4526,-1 0 8127,-5 0 0,-8 0 0,-4 0 0</inkml:trace>
  <inkml:trace contextRef="#ctx0" brushRef="#br0" timeOffset="1273">1002 478 21903,'61'30'886,"-12"-5"-656,-41-25-29,-2 1-27,-2-1-29,-1 0-27,0 0-23,-1-1-28,-1 0-11,2-1-44,0-1-830,-3-38 605,0 30 12,-5-27 66,1 38 85,-3 4 39,1 1 33,-1 5-11,1 0-11,-1 2 0,3 1 17,0 2-6,2 0-11,1 2 11,1 0-44,0 1-6,2 1-34,3 0-62,2-1-39,2 0-50,2-2-34,2 0-27,2-2-23,0-3-34,2-3-10,1-3-12,0-2-23,-2-1-50,-1-2-45,-2 0-95,-3-2-95,-2-2 34,-1-2 72,-1-3 129,0 1 157,-1-1 84,0 0 56,-1 1 50,1 0 62,-2 1 67,1 1 90,-2 1 134,1 2 147,-1 1 105,-1 1 39,0 0 1266,0 1 63,0 0-1363,0 0-161,0-2-158,2-1-21,-1-2 27,1-1 1,1-1 10,0-3 1,2-1-29,0-2-33,0 0-28,0-1-34,0-1-11,0 0 0,1 0-11,-2 1-34,2 1-28,-2 2 0,1 1-33,-1 2-12,2 1-5,0 1-23,1 1 34,1 2 0,1 1 12,1 0-12,0 2 11,0-1 0,2 1 11,-1 0-5,2 0-17,0 0-11,0 0-11,-1 1 10,0 1-49,-1 1-34,0 1-101,1 0-140,-2 0-180,1 1-235,0-1-178,-1 1-270,1-1-274,-1 0-325,0-1-235,-2 0 162,0-1 320,-1-1 430,0 0 118,-1-1-1024,0 0 2055,0 0 0,-2-1 0,-2 1 0,-2 0 0</inkml:trace>
  <inkml:trace contextRef="#ctx0" brushRef="#br0" timeOffset="1762">1911 408 22431,'30'3'728,"-4"-2"-622,-16-6-11,-2 0-5,2-1-1,-3 0 1,1-1 0,-4 1 5,1 0-34,-4 0-5,1-1-28,-2 0-28,0 1 0,-1-2-22,-2 3-40,-1-1-50,-2 2-33,-1 1-12,-1 1 17,-3 2 22,0 0 40,-3 4 5,-2 2 34,-1 3 22,1 3 0,0-1 23,1 1 5,2 1 0,0 1 17,2 1 12,2 1 10,2 1 6,2 1 11,2 0 17,2 0 0,3 1 0,3-1-22,3 0-23,4-2-22,3-1-6,1-2 6,3-1-34,2-4-50,1-1-84,1-3-141,0-2-178,0-1-304,2-3-508,-2-1-964,1-3-1087,-1-2-2767,-3 1 6100,-3 1 0,-8 3 0,-5 1 0</inkml:trace>
  <inkml:trace contextRef="#ctx0" brushRef="#br0" timeOffset="2089">2167 595 8433,'-2'-6'9763,"0"1"-8995,2 5 1679,0 0-2223,2 27 84,-1-19 112,1 19 112,0-26 56,0 0-106,0-1-157,0 0-146,0-1-106,2-3-34,1-2 0,1-4-16,1-1-7,0-2 1,1-1-11,-1 0-6,1-1-11,0 0 5,1-1-11,1 0-5,0 0-1,2 2-10,1 0 10,1 3 7,-1 2 10,-1 2 6,-1 2-22,-2 3 5,-1 1-22,-2 1-12,0 0 6,0 1 1,-1 2 10,-1 4 6,0 3 11,0 2 6,1 3-28,-1 0-45,0 2-79,0 0-145,1 0-156,0-1-214,-1 1-348,2-1-603,0 0-1396,0-2-895,1 0-3222,-2-5 7142,0-1 0,-2-5 0,-2-1 0</inkml:trace>
  <inkml:trace contextRef="#ctx0" brushRef="#br0" timeOffset="2403">2750 455 20464,'-68'24'583,"13"-3"-393,48-8-11,0 1 12,2 0-51,-1 1-12,3-1-21,0 0-18,3-1-9,-1 0-2,1-2-16,2 1-46,0-3 35,4 0-23,0-1 5,3-2-10,1 0-90,3-2-152,1 2-213,2-4-425,2 1-677,2-2-1367,1 0-1945,2 0-1001,-1-1 5226,-4 0 1,-8 0 0,-4 0 0</inkml:trace>
  <inkml:trace contextRef="#ctx0" brushRef="#br0" timeOffset="2800">3006 548 14773,'8'4'2683,"-2"-1"-2660,-6-3 3629,0 0-3372,14 8 39,-9-5 62,11 5 11,-13-7-11,1-1-34,0 0-78,1 0-73,1-1-56,0-1-39,1-2-17,0 0-6,1 0-10,1-1-12,-1 0-23,0 0 18,-1-2-1,0 1 12,-1 0 5,-1 0-11,0 0-17,-2 0-17,-2 0 1,0 0-18,-1 0-16,0 0-39,-1 1-23,-1 1-45,-1 1-44,-3 0-23,0 0-5,-3 2 33,0 0 56,-2 2 51,-3 2 33,1 4 23,-3 2 22,2 3 33,-2 0 34,1 3 17,0 0 34,1 3 0,2-1 10,2 0 24,2 0 21,3-1 34,2 0 23,4-1 45,4 1-1,5-3-27,7 1-62,7-4-85,7-1-88,5-4-108,5-1-184,3-3-677,0 0-723,-1-1-4045,-3-2 5697,0-1 0,-19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0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16 313 19216,'-9'-86'655,"2"14"-532,8 56 0,1 1-5,1 0-29,2 0-5,1 1 0,1 2-17,0 0 1,0 1-18,1 2-28,1 1-22,1 2 0,0-1 0,2 2 0,1 0 0,0 1 0,60 18 0,-49-12 0,41 15 0</inkml:trace>
  <inkml:trace contextRef="#ctx0" brushRef="#br0" timeOffset="352">576 57 22711,'-34'-21'5,"3"8"6,17 24 23,-1 3-6,0 1 0,-1 2-11,3 0 5,0 1-11,3 1 6,1-1 11,3 1-5,0-1-7,3 0 1,0 0 6,3-1-1,0-1-5,3 0-6,0-3 6,4-1-12,1-1-5,2-2-28,1-1-44,3-2 72,45-22 0,7-7 0,-30 15 0,23-13 0,1 0 0</inkml:trace>
  <inkml:trace contextRef="#ctx0" brushRef="#br0" timeOffset="781">832 104 18089,'4'10'1239,"-1"-2"-1290,-3-8 1384,0 0-1294,-3 51-5,2-31 16,-2 40 6,3-44 11,2-1 28,0-1 6,3-3 39,1-1 34,1-3 602,38-31 0,6-12-754,-22 18-14,23-18 1,-9 2 13,-38 27 1,-1 1-12,-1 3-17,-1 0-44,-2 2-157,0 0 201,0 4 45,0 0-16,0 5-18,0 0-10,0 2-40,0 1-73,2 1-122,0-1-176,3 3-317,1-2-477,1 2-952,2-3-997,1 1-3417,-2-1 6576,1-3 0,-5-3 0,-2-3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0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227 140 20431,'11'-28'313,"-2"6"-296,-12 22-23,-2 0 1,-2 1 16,-2 2-11,-1 3 6,-4 2 5,0 1-11,-3 2 5,-1 2-5,0 0 12,0 1-7,1 2 1,0-2 11,2 3-12,0-1 12,3 0-6,0 1-11,3-2 0,1 2 0,4-2 0,0 1 11,3-2 23,1-1 28,4-1 44,3-1 40,4-2 5,4 0-6,3-3-21,3-2-29,4-2-34,2-1-27,2 0-40,1-1-38,1-1-52,-1-2-122,-1 0-208,-2-1-290,-1 1-460,-3 1-813,-2 0-806,-1 0-1501,-2 1-28,-3 0 4324,-4 0 0,-5 1 0,-3 0 0</inkml:trace>
  <inkml:trace contextRef="#ctx0" brushRef="#br0" timeOffset="250">506 187 15031,'2'12'4414,"-1"-3"-3630,-1-9 666,0 0-1422,3 21-16,-1-10-40,1 19-56,-1-15-107,-1 1-128,0-1-168,1-2-224,-1 0-320,1-1-599,-1-2-863,1-1-190,-1 0-3640,1-3 6323,-1-1 0,-1-3 0,0 0 0</inkml:trace>
  <inkml:trace contextRef="#ctx0" brushRef="#br0" timeOffset="419">576 0 14163,'0'0'0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5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75 22856,'11'-38'325,"-2"8"-219,-9 27-16,0 1-6,0 1-22,0 1-34,-1 0-40,-2 0-27,-1 0-17,-4 1 34,-2 3 27,-4 3 1,-3 3 16,-3 3-22,0 2 0,-2 1 0,2 2 17,1 1 28,1 1-11,2 2 16,0 1 0,0 2-27,3 1 22,-1 2-12,3 1 1,2 0 5,2 1 11,2-2-10,1 0 10,3-2-5,0-3-6,3-2 28,1-2 23,4-3 151,11 3-107,-1-7-16,9-1-6,-4-8-12,3-2-44,2-1-28,0-2-22,0-1-62,-3-3-28,-2 1-84,-3 1-123,-3 0-196,-4 2-225,-3 0-363,-2 2-561,-2 0-1444,0 0-2712,-2 3-89,0 0 5881,-1 1 0,-1-2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6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23187,'65'10'-146,"-11"-2"-123,-38-8-257,0 0-427,0 0-643,-1 0-1193,1 1-566,0 1-4459,-2 1 7814,-2-1 0,-7 0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26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 17283,'9'7'1692,"-2"-1"-908,-7-6 1332,0 0-2216,78-11-1320,-45 6 513,63-9-1004,-66 8-1207,1 1-5076,-4 1 8194,-5 0 0,-10 3 0,-5-1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40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73 18952,'-15'2'1188,"2"-1"-981,13-1 297,0-1-392,0 0-28,1 1 0,2-1 11,1 0 28,3-1-28,3-1 6,2-2-6,4-1 0,3-1 17,2-1 0,2 0 0,1 0-27,1 0-18,-1 2-39,0 1-16,-1 2-18,-2 1-11,-3 2 6,-2 0-6,-3 1 6,-2 3 0,-3 2 33,-2 3 34,-2 2 23,-2 3 16,-2 2 6,-4 4-29,-3 1-16,-6 4-5,-2 2-23,-3 3-17,0 2 6,-3 1-23,1 1 6,-2 1 0,1 1 11,1 0 17,1 0 0,2-1-11,3-2-17,-2 11-5,6-14 10,0 8-27,6-16 11,2-3-6,2-2 6,0-3 16,2-3 12,1-2 33,3-3 29,2-1 33,3-3 17,2 0-17,4-4-28,4-2-28,2-2-23,2-2-16,1-2-11,1 0-12,-1-1-16,0 1-40,-4 1-33,-2 0-28,-2 1-45,-4 2-34,-2 0-33,-4 2-40,-1-1-151,-3 3-347,-2-1-755,-1 1-1296,-1 2-458,-1-1-4453,-2 1 7735,1 1 0,-1-1 0,2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43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23483,'47'-15'-190,"-7"3"-12,-24 12-139,1 0-169,0 0-280,0 1-414,1 1-757,0 2-1142,0 0-1993,0 0 749,-3 0 4347,-3 0 0,-5-3 0,-4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43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 18828,'3'8'780,"-1"-3"-394,-2-5-3153,0 0-263,70-7-6801,-46 4 9616,52-4 1,-69 6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23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1 321 18229,'34'49'914,"-7"-14"-741,-24-48 40,-1-1 11,-1-4 45,0-1 17,0-1 33,-1 1 11,0-1-11,0 1 12,0-1-40,0 2 18,0 0-18,0 2-28,1 0-5,0 1 5,3 1-28,-1 0-22,3 3-51,1-2-55,3 2-46,1-1-27,4 1 5,2 0-39,1 0 0,2 1-22,0 1-46,0 0-27,1 2-95,0 0-129,-1 3-146,1 1-207,-1 1-275,1 2-420,0 2-649,1 2-908,-1 4 62,0 3-2269,-2 1 3815,-3-1 1316,-2-1 0,-8-5 0,-2-1 0</inkml:trace>
  <inkml:trace contextRef="#ctx0" brushRef="#br0" timeOffset="335">583 135 20263,'-33'58'39,"5"-9"-39,24-36 6,1 0-1,1-1 12,2-2 22,0 0 40,0-1 38,3-2 85,0-1 72,2-1 56,0-1 46,1-2 5,0-1-17,1-1-45,-1-1-39,2-1-50,-1-3-40,0-1-27,0-3-18,-1 0-10,-1-3-18,0 0-10,-2-1-18,-1 1-5,-1 0-22,-1 0-28,0 0-23,-2 2-39,-1 0-28,-2 1-17,-1 1-61,2 1-96,-1 1-184,0 1-365,1 2-448,0 1-570,0 1-1032,0 1-465,0 2-4547,0 1 7841,0 2 0,2-2 0,2-1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44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67 25163,'13'-18'-39,"-3"3"39,-10 17 17,0 1 5,0 3 1,0 0-12,0 4 11,0 1 1,0 2-6,-1 2 11,-1 2-12,-3 3-4,-2 0-7,-1 2 1,-1 0-1,0 0 12,0 0 17,2-2-34,0-2-11,3-2-1,1-3-10,2-4 0,3 0 22,1-3 11,4-2 11,1-1 35,2-1-12,3-1-17,4-1-12,1 0-4,4-2-7,1-2-16,2-1-11,1-1-51,-1-1-12,1 0-27,0 0-17,0-1-44,0 0-74,-1 1-77,-1-1-119,-2 0-100,-3 1-129,-3-1-163,-2 2-252,-3 0-413,-4 2-920,-2 0-818,-3 1-4564,-1 1 7802,-1 2 0,0 0 0</inkml:trace>
  <inkml:trace contextRef="#ctx0" brushRef="#br0" timeOffset="337">306 44 17339,'2'7'3601,"0"-1"-3024,-2-6 1585,0 0-2145,14-19 45,-10 16 33,11-12 45,-13 23 28,0 1-6,0 4 1,0 1-29,-1 4-16,0 1-23,-1 1-22,0 3-12,0 1-10,-1 3-18,0 1-5,-2 0-11,1 2 6,-1 0-18,1 0-16,0 0 0,1-1-34,0-1-5,0-2-29,1-2-16,0-2-39,0-2-34,0-3-62,2-1-89,-1-4-112,2-2-118,0-1-213,1-3-381,1-1-1086,0 0-1367,2-2-4766,0-1 8362,0 0 0,-3-1 0,-2 0 0</inkml:trace>
  <inkml:trace contextRef="#ctx0" brushRef="#br0" timeOffset="716">795 207 22800,'-4'69'543,"0"-10"-403,0-40 12,1 0-40,0 0-28,0 0-28,1-1-28,-1 0 5,3-1-5,-2-2-5,2 0-18,-1-1 12,1-2-17,0-1-11,-1-1-17,1-3-67,0-2-96,0-1-106,0-2-100,0 0-124,0-2-135,1 1-268,0-1-605,1 0-1333,2 0-2190,1-2-667,0 0 5719,0-1 0,-2 0 0,-2 2 0</inkml:trace>
  <inkml:trace contextRef="#ctx0" brushRef="#br0" timeOffset="1050">958 137 18397,'7'10'3002,"-2"-1"-2278,-5-9 1359,0 0-2050,-1 18 12,-1-5-6,-1 15-11,0-9-5,0 0-1,1 1-16,-1-1 11,1 1 11,0 0-17,0-1-6,0 0 1,0 0-17,1-1 16,0 0 18,0-1-18,0 1 12,1-2-6,-1 0-5,1-2 11,0 0-17,0-1-23,0-3-16,0 0-28,0-3-28,0-2-62,0-1-61,0-2-68,0 1-67,0-3-1731,0 1 164,1-3-1486,0-1-3915,0-2 7321,0-1 0,0 3 0,-1 1 0</inkml:trace>
  <inkml:trace contextRef="#ctx0" brushRef="#br0" timeOffset="1463">632 137 23310,'-47'-10'-207,"9"2"179,38 8 112,0 0 33,3 1 34,0 0 51,3 2 72,1 1 6,3-1 6,2 0-51,4-2-39,2 0-45,4-1-27,3 0-24,2-2-27,1-1-11,3-3-28,0 1-6,2-3-28,0 1 6,2-1-6,1-2-12,1 2 24,0-2-35,1 0-27,-2 2-63,-1-1-94,-3 1-95,-3 1-197,-4 1-212,-4 0-1961,2 1-151,-7 0-806,-1 2-4627,-8 2 8256,-3 1 0,-3 0 0,0 0 0</inkml:trace>
  <inkml:trace contextRef="#ctx0" brushRef="#br0" timeOffset="2184">1354 463 24385,'-13'13'-101,"2"-3"73,11-8-22,0-1 27,0-1 68,2 1 50,2-1 29,2-1 4,1 0-10,2-3 11,1-1 22,0-1 28,-2 1 17,-2-1 18,-2 2-35,-2 0-39,-1 1 0,-1 1-62,0 1-27,0 0-102,-2 1-83,1 0-62,-2 0-67,1 0-57,0 0-89,0 2-235,-2 2-426,1 3-969,1 1-2033,1 0-4789,0 0 8861,1-1 0,0-4 0,0-1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2:40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94 517 21327,'8'38'459,"-3"-4"-330,-8-17-23,0 1-28,1 0-15,-1 2-18,0 0-17,1 1-17,-1 0 6,2-1-12,-2 2 12,1-3-6,0 1-5,0-2-17,1-2 5,0-1-33,0-2-28,0-2-46,0-3-100,1-2-106,-1-2-140,1 0-224,0-2-286,0 0-314,0-2-2823,0 1 1462,2-3-3007,-1 0 5651,2-1 0,-1 0 0,-1 2 0</inkml:trace>
  <inkml:trace contextRef="#ctx0" brushRef="#br0" timeOffset="289">281 493 15429,'8'1'2951,"-1"-1"-2631,-7 0 1640,0 0-1702,-5 27-23,2-12-33,-3 24-29,2-19-27,1 1-40,-1 1-22,0-1-22,0 2-51,1-1 6,-2 0-12,2-1-10,0-3-1,1-1-5,1-2-28,-1-2-45,1-3-73,0 0-112,1-3-123,0-1-134,0-2-129,0-1-124,1-1-218,0-1-442,1-1-690,1 0-397,0-3-3680,1 1 6206,0-4 0,-2 4 0,0 0 0</inkml:trace>
  <inkml:trace contextRef="#ctx0" brushRef="#br0" timeOffset="585">1 517 20005,'26'-9'392,"-2"3"-230,-7 5 34,1 1-33,1-2-23,0 0-45,2-2-50,0-1-45,4-1-39,0 0-124,2-1-190,1 1-307,2-1-460,-1 0-751,0 1-745,-2 0-213,-2 1-2979,-4 1 5808,-4 1 0,-9 2 0,-4 0 0</inkml:trace>
  <inkml:trace contextRef="#ctx0" brushRef="#br0" timeOffset="1155">1026 74 22940,'14'-42'34,"-5"10"-62,-14 35 22,-2 3 23,-4 4-6,-1 3 0,-4 4 1,-2 2-18,-3 3 12,-1 3-12,-3 4 6,1 1 0,-3 4 11,1 1-5,-1 3-446,0 2 429,1 2 16,0 1 1,2 1-6,2 0 11,2-3-22,4 0 0,3-5 11,5-2-11,3-5 5,3-2 6,2-3 6,3-2 5,2-1 451,3-3-468,8 5 1,-3-9-23,7 4 11,-6-9-33,0-2-51,0-1-67,0-2-140,-1-3-169,0 0-273,1-1-421,-2 0-795,1-2-1042,0 0-3052,-2-2 6060,-1 0 0,-6 2 0,-1 1 0</inkml:trace>
  <inkml:trace contextRef="#ctx0" brushRef="#br0" timeOffset="1715">1050 447 22139,'43'-29'440,"0"0"0,29-18-250,-57 44-56,-1 0-33,1 2-34,-2-1-22,0 2-6,0 0 1,-1 2-18,0 1-5,-1 3-6,-1 1 0,-1 1 23,-1 2 16,-2 0-11,-2 3 17,-2 0-16,-1 3-1,-3 3-6,-4 3-10,-4 2-23,-5 3-23,-2 2-16,-3 1 0,-2 2 0,-1-2 0,-1 1 11,2-4-17,2 0 28,1-4 6,3-2-12,3-2 12,4-4-22,1-1-12,4-4 11,1-1 34,2-4 17,2-1 61,2-1 40,3-2-12,6 0 1,2-2-23,5-2-34,4-2-11,2-3-16,3-1-12,0 0 11,0 0-5,-1-1-22,0 1-1,-1 0-16,-2 1 22,-2 0-12,-1 2 7,-2 0-18,-3 2-49,-1 1-52,-4 0-94,-2 2-118,-4 0-123,-1 0-174,-1 1-281,-2 0-5252,0 0 1427,-1 2-44,-1-1 4783,0 2 0,1-2 0,-1 0 0</inkml:trace>
  <inkml:trace contextRef="#ctx0" brushRef="#br0" timeOffset="2299">1539 74 21125,'27'2'650,"-2"3"-454,-9 5-44,0 2-12,0 1-28,1 3-12,-1 1 7,-1 2-23,0 3-6,-2 2-33,0 3-6,-1 3-5,1 1-6,-2 2 0,1 2 0,-2 1 0,0 1 11,-1-1 23,-1 0 5,-1 0 28,-2-1-11,-1-1 6,-2 0 5,-1-1-22,-3-1-1,-1 0-21,-4-3-18,-2-3 12,0-2-6,0-4 6,0-4-22,1-2-46,2-4-50,0-2-89,2-3-118,1 0-106,1-3-74,1 0-95,0-2-1421,1 0-512,2-1-939,1-3-4639,3-2 8066,1-2 0,-3 4 0,-1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1.98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0 20479,'2'35'-609,"1"-2"468,-3-14 329,0 4-76,-1 1 37,0 2-32,-1 0 66,0 2-64,0 1 185,1-1-70,-1 1-130,1-2-46,0 0-15,1 0-95,-1-3-52,1-2-15,0-2-33,0-2 48,1-4-184,0 0 94,2-2-390,0-1 150,0-2-217,-1 1 162,1-3 9826,-1 1-10884,1-4 194,-1 1-75,-1-2 310,-1-1-125,1 0 83,-1-2-772,1 0 1159,-1 1-240,1-1-281,1 1-314,-1-1-296,2 0-3490,-1 0 5394,1-1 0,-1 1 0,-1-1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4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75 19484,'-22'-27'460,"4"5"-505,17 22-56,1 0 17,-1 0 34,0 2 38,-1 0 40,0 2-11,1 1 0,-2 0 0,0 1 0,1-1-1,0 0-4,0 0-7,0 3-5,1-2-5,0 2 5,1-4 11,0 0-6,0-1 18,0-1 33,1 0 28,0-1 39,2 0 51,-1-1 55,1 0 12,1-1-23,0 0-33,0-3-39,2-1-29,-1-1 6,1-1 1,-2 1 16,0-1 0,-1 1 11,-1-1 1,-1 1-7,-1 0 1,0 1-12,0-1 6,-2 0-28,-1 1 6,-1-1-40,-1 2-16,0 1-40,0 0-61,0 1-34,1 1-67,0 1-16,1 0-18,1 2-44,-1 1-86,1 2-160,1 3-225,0-1-274,1 3-382,1-1-503,2 1-734,4-1-4761,1 0 7343,1-3 0,-4-2 0,-3-3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5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22459,'0'32'392,"1"-3"-264,1-14-32,0 2-12,0 1-23,-2 0-33,2-1-11,-1-1-23,0-2-38,1-2-68,1-2-135,0-2-201,1-1-387,2-2-559,-2-2-937,2 0-2099,-1-2-3249,-1-1 7679,0 0 0,-3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3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191 109 22251,'-11'-37'392,"1"8"-336,8 29-56,1 0-33,-1 0-34,0 0-1,-1 3 18,-2 1 44,-2 5 1,-2 2 5,-1 4 0,-2 1 5,-1 4 1,0 1 16,0 2-5,1 0-11,1 1 16,-1 0-5,2 0 0,1 1-17,2 0 5,1-1 1,1 0 22,2 8-22,2-8-6,0 6 0,3-13-12,1-1 12,3-2 23,1-2 38,5 3-16,0-5 22,4 1 34,-2-5 6,1-3 38,2-1 18,1-1-29,2-3 17,1-1-44,0-4-23,1-4 44,9-9-72,-7 3-5,6-7-6,-10 4-6,-1-1 11,-1-2 1,-3 0-7,0 1 1,-3-1 0,-2 1 0,-1 0 78,-1-6-67,-4 6-17,0-4-5,-4 8 5,0 0-5,0 2 16,-2-1 6,-2 2-17,-2 1 0,-1 1-11,0 1 12,-7-5-40,4 4-23,-6-2 12,5 6-17,-2 0 0,0 2 0,-1 1-17,1 2 6,0 0-11,1 2-46,0-1-284,0 2 21,4 0-206,1 0-219,4 1-248,1 0-345,2 0-449,-1 3-790,1 1-2537,0 4 353,0 0 4800,0-2 0,0-2 0,0-2 0</inkml:trace>
  <inkml:trace contextRef="#ctx0" brushRef="#br0" timeOffset="364">98 249 21315,'23'-7'443,"-2"0"-309,-8 4-44,1-2-29,0 0-33,1-1-28,1 0 17,-2 0-22,0 1-7,-1 0-27,-1 1-67,-1 1-101,-1 1-169,-1 0-234,-2 0-252,1 1-248,-2 1-290,1 0-325,-1 0-470,0 0-1312,0 0-688,-1 0 4195,1 0 0,-4 1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2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327 109 17496,'-40'-46'935,"6"8"-683,28 32-33,-1 1-45,0 0-12,-1 1-44,1 2-34,-1 1-23,0 0-27,2 1-17,-1 0-23,1 0-16,0 0-12,0 2 0,1 0 23,1 3 11,0 0 0,1 2 6,0 1 11,0 2-1,0 0 24,-1 10 122,2 24-95,0-10-5,1 16-6,1-25-6,0 1 29,0-1-7,0 1 18,0-1-6,0 0-11,0 0-28,0-2-12,0 1-5,0-2-17,0-1 6,0-2-6,0-1-11,0-4 6,0-1-6,0-2-6,0-3 6,0 0-5,0-2-6,0-1 5,0-1-5,0 0-12,1-3-5,-1 1-16,1 0-12,-1 0-6,0-1 0,0 0-16,0 0-168,0-1 16,0 1-509,0 0 195,0 0-873,0-1-1860,0 2 0,0-1 0</inkml:trace>
  <inkml:trace contextRef="#ctx0" brushRef="#br0" timeOffset="236">1 411 16476,'52'-17'-126,"-1"-1"0,37-12-338,-64 24-399,0 0-532,-2 3-493,-2 0-3903,-3 2 5791,-4 0 0,-6 1 0,-4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9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62 19658,'38'21'795,"-7"-4"-616,-25-13-16,0-2-1,0 0 12,1-2-6,-1 0-23,1 0-5,0 0-39,1-3 50,8-7-123,-5 2 45,9-9-34,-11 8 102,3-7-102,-8 8-168,-1-9 28,-5 12-146,-6-6 124,0 9-56,-18 0 173,10 4 90,-26 11 17,22-3 34,-13 12 44,16-7 22,1 2-4,0 1-6,1 2 111,-2 8-196,5-7-33,0 4-17,8-10-11,2-1-6,2-2-16,4-2 16,1-2-22,6 0 22,2-3-11,3-1-73,5-3-117,3-1-202,4-3-253,2-2-419,2-3-650,1-1-1210,0 0-3819,-5 2 6715,-4 0 0,-13 4 0,-4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9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22436,'2'69'304,"0"1"0,0-5 1,-1-9-115,0-10-44,1 1-51,2 0-44,4-1-374,1-1 339,3-2-44,0-3-134,0-3-264,2-2-603,-2-5-1721,1-2-5635,-2-6 8385,-1-5 0,-5-9 0,-2-3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7.7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3 374 20095,'3'63'140,"-1"-7"-118,-5-31-5,0-3-6,2-1-5,0-3-1,1-2 7,0-2 4,1-3-4,1-4 32,2-1 57,-1-3 45,1-2 22,1 0-45,0-4-50,3-2-62,0-4-50,2-4-40,1-1-44,1-3-62,1 0-72,-1 1-62,0-2-40,0 2-16,0-1-11,-1 4 32,1 2 1,-2 3 40,-1 4 94,-2 2 96,0 5 106,-2 2 56,1 4 34,-2 2 11,1 2 0,0 1 0,0-1-5,1 0 38,-1-2 29,1-1 55,0-1 96,0-2 46,0-2 88,-2-3 134,0 0 18,-1-2-74,-1 0-111,1-2-202,0-2-95,0-4-34,0-5 0,1-2-17,0-4-44,1-1 16,-2-1-22,1-1 0,-1 0 12,0-1-7,0 0-5,0 1-17,0-7-16,0 7-365,0-15 34,-1 22-1422,0-9 184,-1 19-666,1 0-477,-1 4-4363,1 1 7108,0 0 0,-1 0 0,-1 0 0</inkml:trace>
  <inkml:trace contextRef="#ctx0" brushRef="#br0" timeOffset="434">469 1 21752,'55'46'841,"-11"-1"-623,-43-8-44,-3 2-45,-2 3-45,-1-1-23,-1 0-16,0-1-22,1-3-18,1-1 6,1-3-5,2-3 5,0-6-11,1-4 0,0-6-17,0-4 17,0-4 23,0-4 10,0-1-5,0-1-44,1-1-40,1-4-51,2-3-27,0-5-34,2-4-67,1-3-29,-1-2-38,1-1-18,1 1 12,-2 0-1097,11-12 1057,-7 17 29,8-8-22,-8 22-7,-1 2 0,1 0 7,0 4-158,5 5 359,-4 2 56,3 4 28,-5-1 28,-1 0 6,1 0 0,-2 1-29,1 0-100,0-1-207,-1 0-258,1-2-371,0-2-491,0-2-438,2-3-1523,-1-1 3439,2-2 0,-6-1 0,1 0 0</inkml:trace>
  <inkml:trace contextRef="#ctx0" brushRef="#br0" timeOffset="855">935 443 18588,'87'11'1014,"-16"-3"-734,-63-14-22,-1 2-23,-1-2-11,0 0-6,-2 1-33,0-1-12,-1 0-49,-1-2-35,-1 0-16,-1-1-23,0 0-5,0-1-17,-1 0-17,0 1-22,-2 0-17,0 1-5,-1 0-1,-1 2-5,1 2 0,-1 0-45,1 2-23,0 1-5,1 0-50,-4 5 156,1 1 12,-3 6 22,0 1 11,2 3 0,-2 0 0,2 2-5,0 0-6,1 0 0,1 1-11,1-1-6,1 1-11,2-1 0,1-1-11,1-1 5,2-2-27,1 0-57,3-1-95,2-2-195,1 1-309,3-3-494,1 1-805,3-1-571,1 0-1664,3-1 100,-2-1 4123,-2-1 0,-8-3 0,-4-1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27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537 145 20985,'-53'-74'308,"7"13"-246,30 57-1,-2 1 23,0 1 17,0 2-11,-1 0-23,2 0-17,2 0-33,0 2-6,1 3 0,0 2-5,0 3-6,1 3-6,-1 3 1,1 3-6,0 2 33,2 2 34,1 0 17,2 3 11,1 1 1,3 2 4,1 3-16,1 1 0,2 1-23,0 1-16,2-1-12,1 1-5,3-2-6,1 0 0,0-1-11,0 0 6,-1-3 11,0 0-28,-1-3 11,-1-1-12,-2-3 1,0-2-6,0-3-22,-1-4-22,0-2-68,1-3-51,-2-2-78,1-3-117,-1-1-157,1-1-1703,0-1 393,0 0-662,0-2-1058,1 1-1485,1-3 5047,-1 1 0,0 1 0,-2 2 0</inkml:trace>
  <inkml:trace contextRef="#ctx0" brushRef="#br0" timeOffset="509">1 541 21248,'50'-14'-65,"0"-1"1,36-9-137,-59 24-102,1 2-77,-2 0-130,-1 3-95,-2 0-90,-2 0-33,-2-1 39,-1 0 101,-4-1 118,-1 0 89,-2-1 84,-3 1 34,-1-1 72,-2-1 230,-3 0 314,-1 0 292,-1 1 167,0 0-73,0 1-218,-1-1-152,-1 2-83,-3 2 17,0 2-28,-1 4-74,-1-1-94,2 4-102,0-1 1,2 1 11,0 0-6,2 1 11,0-2 1,2 1 55,1-2 34,3-1 45,2-1 11,2 0 11,1-3 11,2-1 23,1-2 45,0-2 16,2-1 17,-1-1-11,-1-1-11,-1-2-39,0-2-39,0-3-29,-1-2-39,1-3-22,1-1-11,-3-1 27,2-3-5,-3 0-5,-2 0-18,-1-1-27,-2 2 11,-3 0-12,0 0 12,-2 3-17,-1 0-22,-3 3-40,0 1-44,-2 3-68,0 1-89,0 2-62,-1 2-84,0 0-72,-1 1-97,-1 0-133,0 2-190,1 1-287,0 3-459,1 2-834,0 1-146,3 0-2879,0 0 5450,2-3 0,2-2 0,0-2 0</inkml:trace>
  <inkml:trace contextRef="#ctx0" brushRef="#br0" timeOffset="770">747 681 20408,'2'-44'280,"-1"6"-185,-2 22 6,0-1 6,1 0-1,0 1-5,0 0-28,1 1-34,1 1-28,2-1 0,2 2 0,3 0-11,0 1-11,4 2 6,2 1-12,1 2-11,1 0-51,1 2-145,-1 1-263,2 1-381,-3 2-572,1 0-923,-2 2-370,0 1-3832,-4 1 6565,0 1 0,-6-2 0,-2 0 0</inkml:trace>
  <inkml:trace contextRef="#ctx0" brushRef="#br0" timeOffset="1302">1120 448 21416,'15'49'375,"-4"-5"-291,-11-24-22,-1 0-28,1-2-18,0-1-10,1-2 5,0-1 6,2-3-6,0-2 0,1-2 17,-1-3 40,0-1 84,-1-1 49,2-1 1,-1-2-40,3-2-72,1-2-51,2-3-33,0-2-51,1-2-45,-1-1-72,1-2-51,1 2-33,0-1-18,1 2-16,-1 1 0,1 2-6,-2 2 6,0 3 11,-1 1 23,0 3 44,-1 0 57,-1 2 61,1 2 50,-2 3 45,2 2 29,0-1 10,0 2 23,0 0-6,1 1-11,0-1 6,1 0-23,0-1 11,0 0 34,-1-3 78,-1-1 146,-3-2 180,0-1 10,-3-2-49,0 0-141,1-1-191,-1-4-44,2-2-45,0-4 0,1-2-17,0-3 1,1-1 16,0-2 0,1 1 5,-1-1-10,1 1 5,0 0-28,-1-1 0,1 1-6,-1 1-28,0 1 1,-1 2-40,0 3-134,-1 3-247,-2 2-202,0 3-240,-1 2-218,0 1-371,0 1-956,0 3-371,0 3-3943,0 1 6755,0 0 0,0-4 0,-1-1 0</inkml:trace>
  <inkml:trace contextRef="#ctx0" brushRef="#br0" timeOffset="1926">1889 471 22274,'-53'-19'95,"8"5"-45,29 26 6,0-1-5,2 3-6,1-1-1,1 3 7,4 0-6,1 2-17,2 0 5,3 0-22,1-2 1,2 0 4,2 0-21,2-2-6,3-1 5,0-2 12,1-2 16,1-2 28,1-3 6,0-2-11,1-1 0,0-2-11,0-3-6,1-3-17,1-4 6,-1-2-6,0-1-6,-2-2 23,-1 0-11,-1-1-11,0 1 11,-2-1 16,0 2 18,-1 3 27,-3 1 12,0 5-18,-2 0-44,0 4-67,-1 1-314,0 1 348,1 4 10,0 1-21,2 6-1,2-1-28,1 3-28,1 0-39,3 1-45,-1 1-50,2 0-62,0-1-51,1 1-88,1-2-124,0 0-129,0-1-95,1-1-29,-1-2 96,-1 0 146,-1-3-146,-3-1 325,-1-1 409,-2-2 157,-2 0 358,-2-2-123,0 0-269,-1-1 11,0-2 101,0-2 140,0-2 113,-1-1 60,1 0-10,-1 0-80,0 0-94,0 0-84,0 0-56,0 0-50,1 0-40,0 1-44,0 0-23,0 0-34,0 1-22,0-1-28,0 1 0,0-1-6,1-1-16,1 0 5,3-1-11,2-1-5,1 0 16,3 1-6,1-1 1,2 1-12,0 1-5,1 1-17,0 1-50,0-1-107,-1 2-162,0 0-242,0 2-357,0 1-633,-1 1-1088,-1 1-475,1 0-4442,-3 0 7584,-1 0 0,-4 0 0,-2 0 0</inkml:trace>
  <inkml:trace contextRef="#ctx0" brushRef="#br0" timeOffset="2422">2704 5 22285,'19'63'521,"-5"-6"-325,-22-24-39,0 2-57,1 3-38,-1 0-23,1 1-5,0-3 11,0-1-23,1-2-5,0-3 0,1-2-6,2-2-6,-1-4 7,3-1 4,-1-6 7,2-2 61,0-5 73,0-3 106,0-2 34,-1-2 123,1-1-359,-2-4-44,2-1-17,-2-5-11,1-2-17,-2-1 5,1-3-27,0-1-12,-2-1-16,2 1-40,-3 0 1,1 0-23,-2 2 11,1 1 17,-3 2-6,0 3 23,-1 3 22,0 3 40,-1 1 55,-1 6 40,-2 1 44,-1 5 29,-2 3-1,0 1 0,0 2-10,3 0-29,1 1-6,3 0-33,3 0-5,2 0-12,3 0 17,2-1 39,5-2 17,5-3 6,7-1-51,6-4-56,6-3-140,6 0-251,5-3-393,3-3-1120,2-1-2169,0-3-5016,-5 0 9078,-7 1 0,-16 3 0,-9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26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420 88 19613,'-20'-47'123,"2"8"-162,11 39-6,-3-1 6,-1 4 28,-2 1 17,0 6 16,-2 1-5,1 3-12,0 1-5,2 2-28,0 1 12,3 2 4,0 0 12,2 3 40,0 2 4,1 2 18,0 4 5,0 3 12,2 2 16,-1 2 0,1 1 6,2 1 5,0-1-33,2-1-11,0-1-12,0-3-39,2-3 45,0-2 11,1-4-11,0-1 6,1-3-12,-2-3-16,1-2 39,-1 0-40,0-7 68,0 2-62,-2-8 84,1-1-190,0-2-1181,-1-5 419,0 2-4218,-1-15 751,0 7 347,0-7 3949,1 8 0,0 4 0,0 3 0</inkml:trace>
  <inkml:trace contextRef="#ctx0" brushRef="#br0" timeOffset="509">0 578 18453,'52'-35'142,"0"-1"0,-5 4 1,-6 7-115,-12 17-12,-1 2-38,0 0-23,-3 2-34,-2 1-61,-2 1-101,-3 1-106,-3 1-667,2 0 404,-4 0-1132,4 2 1383,-10 0 225,0 5 235,-6-1 420,-10 11-230,3-7 678,-14 17-717,11-13 213,-9 23-353,12-20 112,-2 26-162,6-26 22,4 11 22,1-16 28,4 0 12,1-2 22,0-1 28,2-2 22,-1 0 68,1-4 51,2 0-1,-1-2-6,2-1-61,-1-4-62,2-1-50,-1-6-28,1 0-12,0-3 270,10-19-287,-11 11 7,8-14-1,-14 16 23,-2 1 17,-2 1 5,-2 2-6,0 1-10,-4 1-23,-2 2-28,-5 2-28,-1 1-28,-1 4-34,-1 1-22,0 2-22,-1 1-51,-1 1-50,2 2-84,-1 2-169,3 3-178,0 1-213,2 1-225,3 1-229,1-1-257,2 1-343,2-1-212,0-1-2078,1 0 1960,1-2 2179,1-1 0,0-3 0,-1-1 0</inkml:trace>
  <inkml:trace contextRef="#ctx0" brushRef="#br0" timeOffset="778">676 718 20884,'-5'-54'482,"1"7"-320,4 27 12,0 0-12,2 0-33,2 1-39,2-1-56,2 1-12,1 0-22,1 2-28,2 0-17,0 4-39,1 2-95,-1 3-152,0 2-246,1 2-402,-2 3-411,-1 0-564,0 4-841,-1 2-4475,-1 2 7270,-2 1 0,-3-3 0,-2-2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1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21679,'8'35'180,"-2"-4"-141,-6-18-11,0-1 0,1 1-11,-1 0-17,1 1-23,-1-1-44,1 2-84,-1-2-756,0 4-51,0-5-499,1 4-8374,3-5 9163,-3-5 1,3 0 0,-4-5-1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2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4 18117,'-3'-2'1642,"1"0"-1329,2 2 930,0 0-1019,-19 80-162,19-57 16,-13 60-16,24-76 39,1-2 5,1-1 1,2 1-17,-1 0-23,1 0-28,-1 1 17,3 2-50,-6-2 28,1 2 50,-9-4 28,-2 2 5,-2-1-27,-5 2-68,-4 2-72,-6 2-57,-5 1-89,-2 1-140,-2-2-219,1 0-385,1-1-561,3-2-3826,-1 4-2402,7-4 7729,1 2 0,9-7 0,3-2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1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168 37 16818,'0'0'0</inkml:trace>
  <inkml:trace contextRef="#ctx0" brushRef="#br0" timeOffset="2503">5 61 19412,'14'-30'2929,"-2"5"-2593,-12 23 67,0 0-324,0 1-169,0 0-16,-1 1 10,-1 1 57,0 1 39,-1 3 17,0 1 0,0 3-23,-1 0 6,1 2 0,0-2-5,1 0-12,-1-3 0,3 0 0,-1-3 6,1 0 17,0-2 83,0 0 6,2-1 6,0 0-22,3-2-40,0-2-73,1-2-100,1-1-208,-1 1-426,0-2-732,0 3-1408,1-1-4384,-2 2 7292,-1 1 0,-1 1 0,-2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5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 1 21495,'0'47'140,"-1"-6"-163,-5-18-89,0-2-157,-1 1-313,1-1-471,-1 1-695,-2 0-1119,1 0-4241,-1-1 7108,2-4 0,2-7 0,3-5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7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90 23007,'57'15'387,"-9"-3"-298,-36-19-10,-1 1 16,-2-1 0,-1 0 12,-2 0-1,-2 0-56,-2 0-5,0 1-11,-2 0-29,0-1 29,0 1-45,0-1-12,-2 1-21,1-1-24,-4 1-4,1 1-12,0 1-23,-2 1-44,2 0 5,-2 2 1,0 0-74,-2 3 158,0 1 27,-3 4 23,2 1 22,-1 4 0,0 1-11,0 2 0,-1 2 12,1 0-7,1 2 12,2 0-11,0 10 5,4-7 0,0 6 0,2-11 12,1 0-12,2-2-11,2-1 5,2 0 7,1-2-24,2-1 7,1-1-6,0-2 5,0 0 6,1-2 6,-1-2 5,0-1-17,1-1 29,-2-1-1,1-1 51,4-4-34,-3-1 62,13-15-84,-11 6 22,17-27-28,-15 17 6,7-13-12,-7 13 1,0 0 0,1 0-6,1 3 5,-1 1 1,-1 4 11,1 2 5,-3 3 40,5 1-46,-7 4 1,3 2 0,-7 3 17,0 5 50,-1 3 28,-2 6 16,0 3-10,-2 5-23,-2 3-39,0 1 0,0 11-73,0-10-117,0 7-247,0-13-498,2-2-1261,2-2-3685,2-2-3058,1-4 8883,0-3 0,-3-3 0,-2-3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36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13 22627,'-17'29'229,"5"0"-134,13-4-27,-1 3-18,0 2-16,0 3-6,0 2 0,-2 2-23,0 1-10,-3-1-29,1 0-44,-1-3-40,0-3-50,0-4-50,1-3-102,1-5-134,0-4-218,2-5-319,0-3-415,0-3-543,1-2-757,0-1 536,0-1 1,0 0 0</inkml:trace>
  <inkml:trace contextRef="#ctx0" brushRef="#br0" timeOffset="596">0 200 13037,'1'12'2184,"-1"-1"-1584,0-11 1875,0 0-2413,53-36-6,-35 26-17,41-28-11,-49 33-5,1 0 5,0 0-12,1-2 7,3 0-18,0-1-5,3-1 0,2 0 0,1-2 0,2 0 0,0 0 0,-1 0 12,0 1-12,-2 0 5,-1 2 18,-3 2 16,-2 3 67,-2 1 102,-3 2 83,-2 5 157,-3 3 56,-1 6 34,-1 5-23,-2 6-123,0 4-73,-4 6-100,-1 3-62,-5 4-340,1 4 267,-3-1-11,1 1-11,0-1-17,1-1-12,1-3 1,1-3-17,1-5-1,1-3 18,2-6-34,1-5 0,1-3 17,1-6 328,1-2-222,0-5 40,0-2-12,1-2-22,1-2-73,3-4-40,3-3-10,2-7-23,1 0 0,3-5-33,0-3-17,1-1-17,-1-2-34,2 1 23,0 1-6,1 3 12,-1 2 21,0 5 7,-2 4-12,-1 2-5,-1 3-1,-1 3-5,0 3 23,-4 0 16,1 4 39,-3 2 34,0 5 23,-2 4 5,-1 2-28,0 3-12,-2 3-16,2 0 12,-1 0-12,1-1-6,1-1-16,1-2-57,1-3-72,0-3-169,1-2-178,1-3-169,1-2-279,0-2-326,2-2-615,0 0-947,2-2-4532,-2-2 7366,0 0 0,-5 1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42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0 23366,'5'45'577,"-3"-3"-449,-7-12-10,-1 1-17,1 1-6,-1 1-22,-1 0-6,0-1-28,0 0 0,0-1-11,1 0-11,0-3-6,0-1-27,1-2-24,0-1-55,1-3-84,1-2-90,0-3-123,3-1-207,-1-3-235,1-1-371,0-2-593,2-2-840,1 0-577,3-3-4425,0 0 7640,1-4 0,-4 1 0,-1-1 0</inkml:trace>
  <inkml:trace contextRef="#ctx0" brushRef="#br0" timeOffset="193">199 419 22066,'-11'94'-1260,"2"-18"-84,9-66-874,2-2-1014,0-1-4643,1-2 7875,-2-1 0,0-3 0,-1 0 0</inkml:trace>
  <inkml:trace contextRef="#ctx0" brushRef="#br0" timeOffset="355">269 210 17809,'7'-1'2437,"-1"0"-2286,-6 1-9236,0 0 3512,41 1 5573,-28 3 0,29-2 0,-39 2 0</inkml:trace>
  <inkml:trace contextRef="#ctx0" brushRef="#br0" timeOffset="694">386 513 14493,'3'8'5697,"0"-1"-5490,-3-7 1591,0 0-1344,-13 38-157,10-31-157,-7 27-62,14-43-33,2-3-17,3-2-6,0-2 23,7-10-39,-5 5-1,7-7-5,-7 8-11,3 0 0,-1 1 0,1 0 0,1 1-17,0 1 11,1 2-11,2 2 11,-2 3-17,1 2-22,-3 4 0,-1 1-28,2 8 62,-6 1 28,1 8-1,-5 2 12,-2 3 5,-2 4 1,0 2-12,-4 11-17,0-7-22,-3 7-56,2-14-95,0-1-146,2-2-191,0-3-240,0-2-335,1-3-450,1-2-862,0 0-168,0-1-397,0 0-1838,0-1 4806,0-2 0,1-3 0,-1 0 0</inkml:trace>
  <inkml:trace contextRef="#ctx0" brushRef="#br0" timeOffset="1143">852 443 23495,'30'6'565,"-3"0"-458,-18-6-40,1 0 0,-1 0-17,-1 0 12,0-1 0,-2-1-6,1 0 16,-1-2 12,-1 0-22,1-1 0,-1-1-23,0-1-11,-1-1 5,1-1-10,-2-2 5,1 0-6,-2-1-11,0 2 1,-2-2-1,0 2 11,0 0-11,0 0-5,0 1-6,-4-1-17,0 3-39,-3 2-5,0 3-12,-1 1 28,-1 5 39,-3 1 1,-9 14-1,2-2 6,-7 10 17,7-6 28,0 2-17,2 0 0,0 0 0,-4 11-11,8-9-17,-3 7 0,10-12 0,1 0-6,4-2-5,0-2-17,4-1-17,2-3-39,5-2-50,3-2-393,14-2 62,-2-3-201,11-3-225,-5-4-313,2-2-437,2-3-465,1-1-504,0-1-51,1 0-2688,-5 1 5194,-4 2 1,-14 3 0,-6 2 0</inkml:trace>
  <inkml:trace contextRef="#ctx0" brushRef="#br0" timeOffset="1673">1411 350 23192,'-66'-21'224,"9"8"-112,40 24 28,-1 1 11,0 3-5,0 1 11,0 2-40,-1 0-27,3 2-17,0 0-17,3-1-6,2-2-16,3-2-17,4 0-23,2-3 23,1-2 11,2-1 11,2-3 34,3-1 16,1-3 1,3-1-12,0 0-10,2-4-46,3-1-22,1-6 6,1-1-18,2-3-21,0 0-6,0-1-17,-3-1-28,1 1 39,-3 1 0,-1 1 0,-3 3 17,-2 1-78,-2 3-34,-1 1-39,-1 2 5,-1 2 12,1 0 22,-1 2-135,2 4 107,-1 2-39,1 4-51,-2 2-66,2-1-35,-2 4-39,1-1-487,2 8 432,0-6-511,10 15 813,-5-17 62,6 6 44,-6-13 6,-1-1 61,0 0 51,0 0 50,-1-1 95,0 0 57,-2 0 38,1-2 68,-3 0 45,1-1 66,-1-1 57,-1 0-22,-1-1-73,0-1-146,1 0-101,1-3-72,0-2-57,2-3 12,0-4-6,1-1-17,0-2 6,0-1-17,0-3 11,0 0 34,2-3 55,-2 0 40,3-1 34,0 0 22,1-1-6,1 2-32,0 0-52,2 2-44,0 0-51,1 2-33,1 3-18,2 1-27,0 2-34,3 3-50,1 3-84,1 2-186,2 3-318,2 1-683,2 3-2028,3 2-5434,-1 2 8828,-4 1 0,-13-4 0,-6-2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41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 25 17602,'8'-14'-73,"-2"4"157,-6 10 62,0 3 61,2 1 45,-1 4 34,1 1-12,-1 3 7,-1 4-40,0 2-17,0 4 5,0 1-38,-1 2-7,-1 3-49,-3 3-46,0 1-10,-5 19-57,2-12 12,-8 37-17,9-38 5,-9 39-28,11-47-111,-5 25-34,7-37-639,0 8 465,5-21-1316,9 1 549,-2-5-7114,20-2 5747,-15-1 2459,7-1 0,-17 1 0,-1 1 0</inkml:trace>
  <inkml:trace contextRef="#ctx0" brushRef="#br0" timeOffset="848">3 281 14729,'-1'-6'3119,"0"1"-2441,1 5 1031,0 0-1642,19-34-22,-8 23 11,16-25-28,-11 32-6,1 1 6,2 0-39,0 0 0,2-1-40,1 1-72,0-2-56,0 1-90,0 0-78,-1-1-28,-2 0-35,0 0-10,-2-1-409,7-3-22,6-12 829,-8 6 39,2-7 22,-18 12 50,-2 3-10,0 0-1,-1 2-16,0 1-34,-1 1-28,0 1 11,1 2 56,-1 0 129,0 0 185,0 2 162,0 2 84,-1 5-15,0 6-136,-1 3-112,-1 6-84,-2 3-57,-2 5-43,-2 2-40,-1 4-51,1 1-55,-2 2 5,0-2-17,1 0-10,0-4 10,3-2-16,-1-3-1,1-5 6,1-4-5,1-3 11,1-5-12,1-3 12,0-2 11,0-4 11,1-2 34,0-2 78,0 0-100,2-1-23,1-3-45,7-9-11,1 0-22,5-6-12,-4 5-22,2 0-17,-3 2-33,2 1-12,-3 1-22,1 3 0,-3 1 0,0 3 0,-2 2 28,0 0 28,-2 1 45,1 1 22,-1 0 17,0 3 28,0 1 12,-1 2 10,2 0 12,-1 0-6,2 1 78,6 5-56,-3-4 242,14 7-147,-12-10 34,7 0 6,-9-5 0,2-1-17,-1 0-45,1-2-11,0-2-34,0-3 1,2 0-1,-1-2 23,-1 0 23,0 0 22,-1 0 10,-1-1 1,-1 0-22,0 1-23,-1-2-23,-2 2-16,-1-1 5,0 2 12,-1-1 0,-1 3 5,-1 0-11,-1 1-23,0 2-21,-1 0-46,-1 0-39,-3 3-39,-2-1 0,-1 2 11,-3 4 29,-2 1 16,-2 5 5,0-1 6,2 2-5,1 1-6,2-2 6,4 1 10,0 0 7,3 0 10,2 1 12,0 0 0,2 0 5,2 1-5,1 0 6,4 0-18,1 1 1,2-2-1,2-1-16,2-1-50,1 0-130,4-3-234,2-1-388,3-2-682,4-2-1160,2-1-1776,1-2-2923,-1-2 7354,-5 1 0,-12-2 0,-6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49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204 443 19860,'-1'-25'839,"0"4"-665,-4 19-45,0 0-34,-3 1-33,1 0-18,-3 1-10,-1 0 0,0 2-1,-2 1-5,0 2-17,-1 3 1,1 0-12,0 2 0,1 1 5,-1 0 1,2 3-6,1-1 0,1 3 11,0 0-11,3 1 11,2-1-5,1-1-1,2-1 7,0-3 10,3 0 12,0-3 16,3-1 34,1-1 28,2-3 22,2 0 18,0-3-34,3-2-34,0-2-17,3-4-28,0-3 1,0-2-1,-1-1-11,1-1-6,-2 0 45,5-10-22,-5 7 22,1-7 40,-6 10 55,-3 3 34,-1 1-28,-2 5-50,-2 1-101,-1 3-45,0 1-12,1 1 18,0 1 33,0 2 6,2 1-6,-1 2 0,3 7-5,0-2 0,1 4-6,0-5-12,0-1-4,1 1-46,1-1-604,7 3-254,-3-3 920,19 9 0,-20-12 0,9 4 0</inkml:trace>
  <inkml:trace contextRef="#ctx0" brushRef="#br0" timeOffset="284">530 1 23887,'1'65'18,"-1"1"1,1-5 0,-1-8-14,-1-8-425,0 1 426,1-2-6,-1-2-6,0-4-39,1-4 114,0-4-203,0-5-79,0-3-156,2-4-109,0-5-262,2-2-144,0-4-169,0-3-309,2-2-1326,0-3 2688,4-5 0,-5 3 0,0-2 0</inkml:trace>
  <inkml:trace contextRef="#ctx0" brushRef="#br0" timeOffset="450">460 327 20867,'1'3'1312,"-1"-1"-573,0-2-638,84-30-85,-42 17-861,14-6 0,0 1 151,-5 7-1166,1 1 1860,29 4 0,-45 3 0,15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30.6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 21864,'5'-34'-185,"-1"7"124,-4 29 72,0 2 6,1 4 5,-1 3-5,1 3 5,-1 2 6,1 2-5,-1 2 5,1 1-23,0 0 18,0 0-6,1-2-1,0 0-4,0-3-7,0 0 1,1-3-1,0-2 7,1-2-1,-1-2 17,1-2 17,0-2 5,1-2 0,1-1-27,2-2-51,1-2-56,2-3-11,0-3-17,-1-1-23,0-1-22,-1 1-44,0-1-57,0 1-22,-2 0 6,2 1 33,-1 1 45,0 1 45,0 2 50,-1 2 62,0 2 73,-2 1 61,1 1 45,-1 2 45,1 1 16,0 1 6,2 2-5,0-1-12,1 1-5,2-1-28,1 1 16,1-2-27,-1-1 11,-1 1 28,0-3 28,-4 0 67,1-1 23,-3 0-12,0 0-45,0-2-72,-1-1-45,0-4-29,-1-2-21,0-3-23,0-1-11,-1-1-29,-1-1 12,-1 0-39,0-1-11,0 1 5,-1 0-39,0 2 0,-2 0-56,0 1-95,-1 2-146,1 0-162,0 2-270,0 2-626,1 1-1099,1 2-766,0 1-2112,0 1 4221,1 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45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0 420 20296,'28'38'975,"-5"-3"-785,-19-16-67,-2 4-50,-1 3-28,-1 2-17,0 1-17,0 0 0,0 1-16,0-3 27,0 0-39,3 10 0,-2-16 23,2 5 39,-1-20 134,0-3 141,-1-1 27,1-2-22,0-4-123,1-2-152,2-8-22,3-5-11,0-6-6,2-2 17,1-4-22,-1 0-6,0-1-12,0 1-10,0 0 5,-1 1 6,0 1-6,0 2-28,-2 1 23,1 3-17,-3 2-45,0 3-163,-1 4-201,-1 3-185,1 4-123,-1 3-123,1 3-196,0 1-259,2 0-279,0 4-286,0 1-61,0 5-2611,0 0 2695,-1 0 1876,0 0 0,-3-6 0,0-1 0</inkml:trace>
  <inkml:trace contextRef="#ctx0" brushRef="#br0" timeOffset="401">350 560 18442,'51'2'667,"1"-1"0,31 1-270,-76-6-33,-2-1-67,0-1-73,-1-1-56,-1-1-56,0-1-39,-1 0-23,-1-1 0,0-2-16,-1 1-12,0-1 6,0 0 6,-1 1 5,-2 0 0,-2 1-11,-2 1-28,0 2-22,-1 2-34,0 2-28,-2 1-17,1 2 6,-3 3 22,0 3 17,-2 5 28,-2 3 6,0 4-1,-1 1 12,-8 11 28,8-7 0,-5 8 0,11-9-1,1 0 1,4-1 0,3 0-11,2-2-6,2-1 0,2-3 11,3 0 17,3-3 22,3-1 17,2-3 17,2-2-11,3-3-39,2-2-617,23-9-94,-14 0-499,16-8-802,-21 3-850,-1 0 2828,2-4 0,-12 8 0,-2 1 0</inkml:trace>
  <inkml:trace contextRef="#ctx0" brushRef="#br0" timeOffset="685">793 1 22683,'-9'66'156,"2"-4"-88,2-23-523,0 3 522,0 2 0,-2 3-28,0 0-16,-1 1-12,1-3-6,0-3-21,1-2-24,1-5 118,1-1-537,-1 7-6,3-13-81,0 3-266,2-16-179,0-5-130,2-3-213,2-4-1131,2-1-4877,1-4 7342,0-1 0,-3 0 0,-2 1 0</inkml:trace>
  <inkml:trace contextRef="#ctx0" brushRef="#br0" timeOffset="1067">979 537 16476,'-18'93'230,"4"-16"-140,14-62-1,0-2-27,1 0 5,2-2 34,1-2 72,2-2 141,1-3 134,-1-2 50,3-1-21,1-3-90,0-2-119,4-4-49,0-4-18,1-2 23,-1-2 34,1 0 352,3-9-263,-6 5 1,1-7-28,-7 9-35,-3 1-72,-1 1-39,-1 2 72,-6-5-134,0 7-28,-7-3-17,2 8-28,-3 1-16,1 3-29,-2 0-61,-7 2-11,5 2-46,-4 2-77,7 2-113,2 3-162,2 1-191,2 1-235,3 1-301,1-1-400,3 1-677,0-1 2280,8 4 0,-6-7 0,6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57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1790 6353 18448,'-22'-22'1048,"5"3"-684,14 13-45,1 1-45,-1-1-16,1 0-18,-1 0 29,0 1 11,1-1 0,-2 1-39,2-1-11,-3 2-22,1-1-24,0 1 29,-1-1-56,1 1-6,-1-1-11,0 0-33,0 2 161,-4-3 231,-8-4-387,5 1 112,-13-6-168,14 8 17,-5-3-29,6 4-4,0 0-1,-1 1 6,0 0-6,0-1 11,-1 0 6,-1-1-22,0 0 33,1-1 62,-6-3-45,5 4-11,-8-6-22,9 7 55,-15-14-89,11 10 33,-8-7-5,10 7 5,1 0 1,0-1-62,1 1 44,1 0-16,-1 0-6,1-1 40,-1 0-40,1-1-6,-1 0 7,1 0 4,-2-1-16,1 0 12,-1 0-12,1 0 0,-1 0 22,0 1 12,0 1-18,-1 0 1,1 2-11,-1-1-1,0 0 12,-1 0-6,1-1 6,-1 1-11,0-2-12,-1 1 12,0-2-12,0 1 6,-7-7-22,5 5 44,-3-5-22,7 7 6,0-1-1,0-1-10,1 1 10,0-2 1,0 0 16,1-2-33,0 1 6,0-2-7,0-1 35,1-1-23,-2 0 11,1-2 6,0 0-23,-1 0 34,1 1-11,-2 0-23,1-1 18,0-1-12,1 0 11,-7-13-17,5 10 6,-5-11-5,5 11-7,-2-2 24,0 0-12,-2-1 0,-1 0 11,1-1-45,-2 0 34,2-1 0,-2-2 11,2 0-11,-1 0 0,1 1-5,0 0-1,1 1 40,1 0-40,0 2 1,1 0-1,1-1 6,2 1 6,0 0 5,-5-10-34,5 9 29,-3-9 5,5 11-11,0-1-5,1 1-1,2 1-11,0 0 6,1 0 22,0 0-33,0-1 16,0 0-16,0-1-1,1 2 35,0-3-12,1 1 0,-1-2-12,-1 0 12,1-2 0,-1 1 12,1-1-1,-1 0-22,1 0-1,-3-14 35,2 14-29,-2-10 12,3 18-12,0 1 6,-1 1 11,-1 0-5,0-1 11,-1-1-34,2 0 23,-1 1-1,1 1-5,0-1 6,2 3-6,-2-2 0,3 1-11,-1-1-1,1 0-16,0-1 0,2-2 0,0-2 0,0-1 6,1-2 0,0-13 5,0 11 6,1-8 11,0 15-6,2 1 23,-1 0-17,-1 0 0,1 2 0,-2 0 5,0 2 1,0 0-6,0 1-6,0 1 1,0-1 5,0 1 17,0-11-29,0 8 12,2-7-16,-1 10 10,3 0 6,-1-2-6,0 1-5,5-12 6,-2 6 5,4-8-12,-2 8 24,1-1-18,1-1 12,1-1 10,4-11-4,-4 10-12,5-7 5,-7 13-5,1 1 0,0-1 0,-1 1-5,4-11 16,-3 8-11,2-8 5,-3 10 1,-1 2-12,0-2 1,-1 4 5,6-10-9831,-4 9 7908,5-6 4978,-3 9-114,1-1-75,1-1-29,2-2-31,2-2-5,2-3-2953,2-2-49,1-2-21,1-1 109,0 0 74,-1 1 1,0 1 47,7-12 34,-8 12 26,11-18 37,-15 22-45,4-7 59,-8 13 20,0-1-13,0 3-32,0-1-92,0 2-35,6-6-154,-4 4 41,4-3-127,-5 5 23,0 0 48,2-2-8,0-1 89,11-12-31,-5 6 170,24-26-81,-23 25 83,26-25-109,-28 31-46,9-9-14,-14 15-144,0 0 149,0 0-148,0 0 137,9-7-76,-5 5 87,6-7 29,-7 6 103,1-2 132,2 0-104,0-2 97,14-10-161,-7 6 45,11-8-36,-11 9-11,0 2-58,-1 0-33,-2 1 40,6-7 47,-8 8 80,3-4 14,-10 10 64,-2 1-56,-1 1 115,-1 1-120,5-2-68,-4 3-119,4-3-19,-4 5-101,1-2 69,1 0-37,1-2-47,2-1 140,3-1-4,2-2 119,2-2 47,15-9 57,-8 4-96,41-23 19,-34 23-119,21-11-45,-30 18-34,-1 4-138,-4 0-27,-1 2-18,3-1-10,-10 4 54,9-4 43,-16 9-18,1-2 106,-8 4-200,-2 0 109,0 1 351,-1-1-580,-1 1 965,-2 0-1166,-1 0 65,-3 0-41,1 0 298,-4 0-128,1 0-282,-3 0 690,3 1-1004,-1-1 1284,0 0-159,0 0 0,0 0 0,-1 0 0,1-1-283,0 0-58,0-2-299,0 0-149,0 0 76,0-1-51,2 0-112,-2 1 207,1-1-59,0 1 230,1-1 131,-1 0 94,1 0-15,0 0 128,-2 0 77,1 1 48,-2-2 215,0 2-40,0 0 192,-1-1 58,0 1 118,0 1 27,-1 0 91,1 0-166,0 1 121,2 0-128,-1 0-58,2 0-35,0 0-42,-3-1-226,4 1-15,-3-1-211,6 1 1,1 0-370,-1 0 345,1-1-500,-1 1 128,0-1 101,1 1 242,-1 0 16,0 0 171,-1 0 305,1 0-507,1 1 974,0-2-1016,1 2 284,1-1-495,1-1 713,0 2 763,0-1-62,0-1 1117,4 1-1118,2-3 1039,5 1-694,2-2 415,3-1-737,3-1-862,2 1-69,2-1-880,0-1 578,2 3-295,1-2 498,-1 3-385,0 0 102,-2 3-227,0 0-4,-1 1-13,-2 0-19,0 1 33,-3 1-135,-1 1 30,-1 0-24,-1 0 154,-1 0 38,0 0 37,7 2 49,-7-3 134,10 3 75,-14-3 150,3 1-22,-8-2 121,0 0-279,-1-1 595,-1 2-967,1-1 83,-2 2 700,1 0-66,-2 1 911,0 1-115,0 2 313,0 2-576,-3 3 1346,-1 4-1,-4 1-363,-2 4 100,-2 1-745,-2 1 4,0 2 35,0 0-12,1 1-479,0-3-76,1 2-421,0-2 10,1-1-163,3-2-80,1-2-126,3 9-400,2-11 39,11 12-868,-1-18-606,10 3-535,-2-8 654,5-3 457,4 0 150,5-2 568,0 0 654,-4 0 0,-11 0 0,-7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54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12388,'36'10'873,"-7"-1"-576,-25-9-17,1 1-22,-1-1 5,2 2-22,-1-2 5,1 0-27,0 0-40,-1 0-28,1 0-67,0 0-28,-1 0-27,1 0-13,-1 0-4,0 0-1,0 0 17,-1 0 22,-1 0 51,0 0 33,0 1 23,-1 0 11,0 1-22,1 0-12,-1 0 6,0 0 11,1 0 17,0-1 17,0 2 11,1-3 34,0 2 39,1-2 22,0 1 22,1-1-38,-1 0-34,1 0-28,-1 0 202,4 0-208,-3 0-17,3 0-22,-3 0-17,0 0-11,0 0-22,0 0 11,-1 0-12,-1 0 1,0 0-1,0 0 1,1 0 5,0 0 0,0 0 23,1 0 11,0 0 11,1 0-23,0 0-21,1 0-23,0 0-17,1 0 0,1-2-11,2 1 50,7-4-78,-4 0 22,11-3-44,-9 3 44,15-6-28,-15 6-17,8-2 12,-12 5-6,0-1 6,0 2-1,2 0 1,-1 0-1,1 1 7,2-2 4,0 2 7,1-1-6,1-1 16,0 0-16,1-1 5,-1 0 34,7-2-56,-6 3 6,4-3-12,-8 4-5,-1-2 6,1 1-12,-2 1-6,1-1-16,-1 2 17,1-1 5,-2 1 0,2 0 6,-1 0-6,0 0 6,0 0 5,7 2-10,-5 0-1,5 2 0,-6 0 0,-1-1 0,0 1-5,0 0 11,7 2 0,-5-1 16,6 0 6,-7-1 23,0-1-17,1 0 5,-2 0 1,0 0 5,-2 0-6,0 0-5,1 0-6,-1 0-28,2 0 6,0 1-6,1 0 0,6 3 6,-4-2 6,5 3-7,-7-2 29,1 0-22,-1 0-1,1 0 45,7 2-39,-6-1 0,6 0-5,-8-2-23,-1 0 33,1 0-5,0-1 17,0 1 5,0-1-10,1 0 4,0 1-16,1-2 12,0 0-12,1 0-12,0 1 35,9 1-29,-7-2 6,6 3 0,-9-2-22,0 0 27,0 2 1,0-2 11,8 5-28,-5-3-6,6 3 11,-8-3 29,0 0-35,0 0 7,1 0-6,0 0-22,1 0 16,0 0-6,0 0 1,1-1-6,0 1 6,0 0-1,0 0 1,8 4-6,-7-3 11,15 8 23,-17-5-23,6 4-6,-8-2-5,1-1-5,-2 1 22,1 0 5,-1 1 0,7 7-10,-6-3-1,5 5-6,-7-5 7,-1 2-7,0-1 1,-2 2 16,6 8-16,-5-6-1,3 7-5,-5-12 6,-1 2 5,0-1-11,-1-1 0,6 9 11,-4-7 1,3 5-1,-4-6 6,-1-1-12,2-1 18,-1 1 16,8 6-11,-5-5-6,6 6 6,-9-9-11,2-1-6,-2 1 6,0-2 5,4 7-5,-4-4 0,5 5 0,-6-6 16,1 0-33,0 0 12,1 1 4,4 8-4,-3-5-7,5 7 1,-6-10 5,2 3-5,-1-3-1,0 1 1,6 4 5,-5-3 0,4 3 0,-6-6 12,0 1-12,-1-1 0,1 0 6,-2 0 5,1 0-10,-1 1 4,0-1 7,2 7 10,-2-5-5,11 22-28,-9-17 17,8 14-11,-8-16 5,0 2-11,-1-1 6,0 2 16,5 9-22,-4-8 11,5 8-22,-6-12 11,0 1 28,-1-2-22,-1-1 5,0 1 0,-1-2-11,0 0 11,-1 0 6,3 4-28,-4-5 16,3 3 7,-3-6-18,0-1 17,-1 0-11,1 1-11,0-1 17,1 1 16,-1 0-16,2 1 22,2 10-17,-2-4 6,2 7-1,-4-5 7,0 0-40,-1 1 39,0 0 1,-1 1-12,-1-1 34,-1 1-28,0-2 50,0 11-22,-1-8-6,-1 8-22,0-9-6,0 0-11,0 0 11,1 1 6,0-2 5,2 1-22,0-1 11,1-1-11,-1 1 6,3-1 11,-2 1-12,2 1-10,0 1 5,0 1 0,-1 2-11,1 3 22,-1 1-6,0 0-10,0 3 16,-1-1 6,0 1-6,0-1 6,-1 1-6,-1-2 6,1 0 0,-1-4-1,1-1 1,-1-4 0,0-1-11,0-1 22,0 0 0,0-2-12,-2 1 1,1-2-17,0-1 11,-1-1-11,1-2 6,-1 0 11,0 0-17,0-1 11,0 1 6,0 1 5,0 1-5,0 2 0,0 0 0,-1 3-6,-1 0 45,0 21-28,0-15 5,0 34-16,2-35-17,-1 12 0,1-19 6,-2-3-29,2 3 23,-1 0 0,0 8 0,0-6 6,0 6 5,1-10-5,-1 0 16,0-1-16,1-1-1,-1 1 7,0 0 10,-1 1-22,-1 22-39,0-13 44,-1 17-5,1-20 6,2 1 5,-1 0-5,0-2 5,1 0 0,-1-2 12,0-1-23,-1-1 11,1-1-11,-1 0 11,0-2-5,-1 2-6,1-1 0,-1 0-12,1 1 18,-1 0 5,1-1 6,-1 1 5,1-2 51,-3 15-22,1-12 16,-6 26-67,6-26 28,-3 11-39,4-14 5,-1 2 0,2 2-5,-1 2 11,2 3 0,0 2 0,1 0 6,-1-1 11,0-2-6,-1 0 17,0-3-23,0 1-5,-2-1 6,1-1-23,-1 2 23,-1 0-1,1 0-5,-1-1 0,0-1-5,-5 13 16,5-12 23,-7 23-18,8-25-4,-8 22-1,6-22 0,-4 10-5,3-13-12,0 1-16,-2-1 22,1 1-12,-2-3 7,0 2 22,-2-1-29,-1 1 24,-1 2-12,0-1 0,-3 2 11,-19 20-22,11-13-12,-34 33 18,34-34 16,-16 15-11,22-20 17,1 0-6,0-1-22,3-1 11,0 0 11,3-2 0,1 0 6,0-2-17,2 1 5,0-2-5,0 1 12,0 0-24,1-1 1,-1 1 11,1-1 11,0 0 1,0 0-1,1 0-6,0 0-10,2 0 5,-2 0 11,2 0-5,-1-1-23,-5 13-6,4-10 40,-6 8-28,6-10 0,-2-1 16,0 0-27,-1 0 44,1 1-22,-1 0 0,0 1 12,1-1-18,-2 2 23,1-2 5,-2 0-16,-1 1-17,0-2-1,-2 2-4,0-1 38,-1-1-22,0 0-11,1 1-34,0-1-56,0 2-39,1-1-106,1 0-141,2-1-273,1 1-393,3 0-1037,2-3-2593,3 0-4715,2-3 9398,1-2 0,0-3 0,0-1 0</inkml:trace>
  <inkml:trace contextRef="#ctx0" brushRef="#br0" timeOffset="5120">2563 5714 23926,'-21'51'-23,"1"-3"7,7-16 16,-1 1-17,-1-1 17,1 1-6,-1-2-16,2-1 11,1-1 5,1-2 12,2-1-6,2-4 11,2-3-17,1-4-16,2-4 11,1-2-1,1-3-4,0-3 16,0 0 5,0-2-5,1 1 17,1-1 28,0 1-6,1-1 28,1 1 23,0 0-6,1-1 22,0 1-5,3-2 117,4 1-111,1-1-29,3-1-11,-2 0-16,2 0-23,2-1 22,1-1 17,13-2-33,-7 0 5,31-13-50,-26 4-101,17-10-151,-21 4-236,1 1-430,0-2-914,0 2-2039,-2 1-4850,-2 3 8732,-5 4 0,-8 5 0,-5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4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64 16247,'2'37'190,"-1"-3"-123,0-20 6,-1 2-22,0 0-1,-1 1-22,-1 0-6,-1 0-117,1 17 34,1-16-130,6 13 174,-1-25 62,15-3-78,-8-8-29,8-4-22,-5-4-50,0 0-12,2-1-28,-1-1-162,5-3 196,-5 5 0,2-3-34,-7 7-11,-1 2 17,-2 3 34,-1 1 84,-1 2 61,-1 1 34,-1 1 291,2 6-185,-2-2 432,5 8-331,-5-8 5,3 1-16,-5-3-6,1-3 34,0 2 67,-1-2 129,1 1 117,-1-1 23,0 0-66,0 0-147,1-1-168,0-2-112,0-1-40,2-3-27,0-1-11,0-2-1,1 0-27,3-9-34,-3 6-78,8-17 33,-7 16-45,4-9-83,-4 10-147,0 0-302,0 1-476,-1-1-705,1 4-656,-1-1-3187,-1 4 5674,-1 1 0,-1 2 0,-1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4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17260,'72'13'1782,"-15"4"-1356,-58 15-74,-3 5-49,-2 4-748,-3 4 625,0 2-46,-1 4-44,1 0-40,-1 0-11,-3 20-22,4-20 219,-1 13-270,5-3 29,3-27 186,0 13 66,2-38 728,4-9-969,0-10-12,15-32 0,-6 15 1,10-19 5,-10 20 317,1 1-334,0 0 0,-1 2 0,1 1 1,-2 3-12,1 1-12,-3 4-32,1 3 10,-2 3-44,1 2-6,-3 3-79,4 1 141,-3 5 11,4 6 16,-6 2 46,5 20-23,-7-13-12,1 11-27,-5-13-67,1 0-113,-1-1-228,1 1-270,0-1-426,-1-1-442,0 1-572,0-1-318,0-1-4213,0 2 6688,0-6 0,0-2 0,0-5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5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19871,'60'40'1360,"-10"-8"-984,-41-32-68,-1-1-78,2-3-84,1-1-23,0-3-34,2 0-10,-1-2 16,1 0-22,-1-1-6,-1 0 0,-2 0-5,-1 0-12,-1 0-5,-1 0-6,0-1-16,0 0 5,0 0 5,-2 1 1,0-1-1,-2 3-5,-1 0-39,-2-1-330,-6 3 206,0 2-94,-27 26 217,16-7 12,-18 17 0,18-13 6,2 0 5,0 0-5,2 2 5,2-2-11,1 1 22,1 18-5,5-17 95,7 20-67,4-28 39,12 5-45,-5-11-11,7-2-17,-2-2-44,1-2-40,3 0-101,-1 0-145,2-1-958,10-1 230,-6-1-455,7 0-626,-10 0-549,-3 0-3423,-2 0 6100,-4 1 0,-8 0 0,-2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5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1 152 21052,'30'5'594,"-4"-2"-415,-16-4-5,-1-1-34,0-2-28,-1 1-16,1 0-29,-1-2-11,0 0-6,0-1-5,-1 1-6,0-1 0,1-1-5,-1-1-6,0-2-6,0 0 1,1-1-12,-3 1 6,2 0-12,-3 1 12,0-1-6,-3 1 6,0 2-22,-2 1-18,-2 1-27,-1 1-23,-4 1 6,-1 3 0,-7 3 50,2 3 22,-6 5 7,5 2-1,1 2 17,-1 1 0,2 0 11,2 3-5,0 0 5,3 0-11,2 1 5,1 7-5,3-7 12,1 4-1,4-10 22,3 0-21,3-3-18,4-2-5,2-2-23,3-2-27,2-2-57,3-2-112,0-1-178,2-1-293,0-1-469,1-2-3798,8-4-1654,-10 3 6594,3-1 0,-18 4 0,-4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6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1 23915,'-20'65'263,"1"1"0,0-5 0,5-7-33,6-5-899,0 1 832,3 1-56,0 0-18,2-3-61,0 46-44,2-45-646,6 46 130,-1-71-213,5 6 15,-4-22-794,2-4-1509,0-2-5128,-1-2 8161,1-2 0,-4 2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7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59 22117,'5'-34'174,"-1"9"-46,-5 32 18,-1 4-23,-2 0-5,0 3-17,-1 0-29,2 2-16,-1-1 40,-3 20-91,5-16-16,-3 20 0,5-26-353,1 11 28,1-13-3642,11 10 1397,-5-13 2581,12 3 0,-14-9 0,2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07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18252,'0'0'0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30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0 420 22066,'4'52'-208,"0"-1"1,2 35-235,-4-67-230,1-2-409,0 0-420,2-2-806,-1-3-556,2-2-3701,-1-4 6564,0-3 0,-3-2 0,0 0 0</inkml:trace>
  <inkml:trace contextRef="#ctx0" brushRef="#br0" timeOffset="171">93 117 18296,'6'13'0,"-1"-3"0</inkml:trace>
  <inkml:trace contextRef="#ctx0" brushRef="#br0" timeOffset="502">350 1 20688,'12'52'325,"1"1"0,6 39-174,-22-55-45,0 2-44,0 2-23,1 0-16,-1-2-23,3 0-6,-1-2-44,1-3-40,0-1-84,1 0-106,0-4-128,2-1-225,1-3-330,0-4-516,0-2-952,-1-4 2431,1 4 0,-1-10 0,-1 1 0</inkml:trace>
  <inkml:trace contextRef="#ctx0" brushRef="#br0" timeOffset="990">117 304 21220,'50'-10'3,"0"0"0,36-5-70,-56 15-45,-2 1-45,-2 0-34,-2 0-38,-4 1-45,-3-2-34,-2 0-34,-1 0-11,-3-2-84,0-1-39,-3-2-68,-1-1-4,-1-2 100,0-1 95,-1-2 151,-1 0 124,0-2 106,0 0 140,-1-1 112,-1 1 67,1 1-33,-1 2-113,0 2-128,1 2-62,1 1 0,0 2 51,3 2 72,-1 0 2118,-6 80 0,-8 26-2218,8-46-15,-7 43 1,1-6 86,8-64-44,0-12 16,2 2 40,2-15 61,1-1 12,0-4-18,2-1-50,1-3-33,4-3-23,0-4-16,2-3-1,2-4-28,-1-1-10,2-1-1,0-1-11,0 2-11,2 1-12,0 2 1,0 2-6,1 2 5,-1 3 12,1 3 11,-3 1-11,0 3 17,-3 2 5,-1 3 0,-4 5 17,-1 3-6,-3 3-5,-1 3-17,-2 1-28,-1 2-101,-1 0-117,-1 0-219,0-2-376,0-3-732,-1 0-1827,-1-3-5008,0-2 8408,-1-4 0,0-3 0,2-3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14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64 18324,'8'-32'1222,"-1"6"-886,-7 24-28,0 1-45,0-1-50,0 2-40,-1-1-66,-1 1-74,-1 0-38,0 0-29,-1 0 1,0 1 27,-2 1 6,0 2 11,0 2 6,-3 2-17,1 0 0,-3 2-6,0 0 6,-1 0 0,0 0 0,1 0 6,-1 0-6,-1 1 11,0-2 0,-9 9-11,9-8-33,-7 11 10,14-15-27,0 8 39,5-9-6,2 6 28,0-7 90,10 3-51,-3-4 68,19 1-107,-12-2 17,20 3-17,-19-2-22,15 5 11,-20-3 79,10 7-29,-15-7 392,4 11-223,-8-9 263,0 7-252,-5-5 263,-9 11-387,1-9 107,-22 16-168,15-15 106,-24 12-106,24-14 151,-19 6-146,24-12 45,-9 1-78,15-5-639,-3 0-111,9 0-2992,0 0 1378,3 1 2347,8 5 0,-7-3 0,5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17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84 212 23500,'2'-27'695,"0"6"-539,-2 21 29,0 0-162,-1 0-1,0 2 12,-3 2 5,0 3-17,-2 3-5,-1 3 5,-2 0-10,-1 0-7,0 1 1,1 0-12,0-1 12,3 0-6,0 0 0,3-2-11,1-1-1,1-1 7,3 1 16,13 1 6,-3-3 5,19 4-22,-17-7 34,18 8-29,-19-5 29,16 14-17,-17-11 28,15 17-29,-14-16 40,20 18-44,-19-19 77,8 12 6,-17-15 382,-2 6-320,-6-6 117,-24 16-240,9-13 11,-27 13-29,22-14 12,-22 6-16,23-9-74,-19 3-56,30-9-514,-5 0 9,15-1-2530,2 0 1081,3 0 2072,5 0 0,-5 0 0,3 0 0</inkml:trace>
  <inkml:trace contextRef="#ctx0" brushRef="#br0" timeOffset="350">130 235 24105,'15'-61'756,"2"10"-549,3 38-28,2 0-44,3-1-56,1 0-29,1 0-27,0 0-35,11-1-587,14 1-12,-11 5-5819,18 7-1870,-39 5 8300,8 3 0,-22-3 0,-3-1 0</inkml:trace>
  <inkml:trace contextRef="#ctx0" brushRef="#br0" timeOffset="1066">620 725 22066,'1'-18'919,"0"4"-762,-3 14-79,0 0-33,0 0-39,-2 1-1,-1 0 18,1 3-1,-8 9-28,8-4 1,-5 6-1,9-9-5,0-3 11,0 1-11,0-2 39,0-1 33,1-1 96,3-2-84,1-1 263,15-14-140,-10 8 50,8-8 29,-14 10-18,-2 3-5,-1-1-28,-1 2-44,0 1-57,0 0-39,-1 2-44,-1 0-46,-2 0-28,0 0-364,-2 9-27,4-2-1709,0 12-605,6-9 2739,6 5 0,-4-10 0,1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16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194 81 20867,'1'-43'874,"-1"8"-706,-3 34-56,0 0-39,-1 1-39,1 0-28,-2 0 5,1 1 17,-6 7 45,-11 13-45,3-1 157,-25 35-141,25-29 57,-19 37-73,27-40 39,-3 28-50,12-30 50,0 16-27,2-22 144,9 18-139,-3-18 162,15 14-123,-11-20 219,20 2-202,-15-7 89,29-4-151,-23-2-16,14-3 16,-17-1-17,-1-1 6,-1 0 0,1-1 34,3-2-34,-4 2 95,11-9-61,-14 7 167,11-13-134,-15 12-5,4-8 0,-9 8-6,-1-2-6,-2 0 12,1 0 66,-2-5-94,-1 6-5,0-4-13,0 5 7,0 0 5,0 1-6,-2 0-11,-2 0-5,0-1-6,-2 1 56,-7-10-67,3 7 39,-13-17-39,12 18 11,-11-11-17,12 14-6,-1-2 7,5 5-35,-1 1 6,4 2-605,-2-1 286,5 3-504,-1 0 235,1 3-3248,7 11 800,-2-3 3053,6 9 0,-6-12 0,-1-1 0</inkml:trace>
  <inkml:trace contextRef="#ctx0" brushRef="#br0" timeOffset="615">591 501 21511,'-5'-18'964,"1"3"-650,3 13-40,-1 0-22,1 1-39,-1-1-45,1 2-22,-1-1-57,1 1-33,-2 0-33,1 0-1,-3 0-33,0 1 39,-9 10-28,7-2-6,-7 9 1,10-9 5,-1 5-6,4-9 57,0 3 21,1-6 74,3-4-84,-1 0 78,11-15-112,-6 8 72,9-16-55,-10 16 101,-1-5-85,-3 8 281,-1-5-269,-1 7 107,-2-3-147,1 6 6,-2 0-44,3 1-158,0 0 118,0 2-45,0 1-106,0 2-151,2 0-218,0 0-393,4 1-695,0 1-1377,3 1-3288,1-1-123,0 1 6441,-1-3 0,-4-2 0,-2-1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6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22246,'7'67'-1619,"0"-12"331,-3-48-1003,0 1-941,1-2-4520,-1-1 7752,0-1 0,-1-2 0,-2-1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6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 19714,'4'-2'1909,"-1"0"-1802,-3 2-6498,0 0 6391,27-8 0,-20 6 0,21-6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7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56 10797,'1'7'4693,"0"-2"-3331,-1-5 3734,0 0-4658,9 73-471,-6-50 346,8 56 62,-9-69-95,0-1-11,1-2 370,0 0 968,0-4-1388,1-1 251,-1-2-347,0-3-39,2-1-6,0-3-22,2-2-16,0-1-7,1-1 34,0-1-39,0-1 6,0 0-12,-1-1-5,1-1 0,0 0 5,0 0-5,0-1-39,-1 1 27,1-1-33,-2 1-33,1 1-51,0 1-745,6-7 353,-6 8-2487,6-3 1109,-10 12 1882,1 3 0,-3 1 0,1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7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1 233 24329,'27'88'50,"-6"-15"-78,-23-59-56,0-1-106,1-3-157,1-1-185,-1-2-163,1-1-235,1-2-3472,5-2-970,1-4 5372,7-3 0,-8 1 0,1-1 0</inkml:trace>
  <inkml:trace contextRef="#ctx0" brushRef="#br0" timeOffset="166">94 24 18554,'-5'-13'-106,"2"2"-191,3 11-303,0 0 1,0 0 0</inkml:trace>
  <inkml:trace contextRef="#ctx0" brushRef="#br0" timeOffset="510">234 373 16695,'-1'-11'1988,"1"2"-1483,0 9 3818,0 0-3987,-5 19-78,5-15-107,-3 12-56,6-21-16,1-3-6,2-3-17,0-1 50,6-10-39,-2 4 157,25-38-190,1 10-45,5-6 16,7 8 6,-27 31-39,15 2 45,-25 16 78,3 25-50,-12-8 11,-3 27-45,-1-24 23,-1 32-34,26 13 0,-18-24 0,20 5 0</inkml:trace>
  <inkml:trace contextRef="#ctx0" brushRef="#br0" timeOffset="935">863 233 24508,'-33'-43'84,"3"11"-33,15 46-7,0 2-4,1-1-7,1 1-16,1 0 0,2-2 44,-1 5-44,6 2-34,-1-4 241,13 0-106,-2-14 90,12 1-119,-5-7 51,18-8-106,-13 3-23,31-12-11,-30 13 0,21-2 668,-45 62 0,-23 37 1,3-14-619,8-9-783,-9 13 0,-9 16 0,2-30 744,3-44-17,-8 3-16,15-14-40,2-4-83,3-3-157,2-2-1216,0-3-846,6-1 2364,0-3 0,8 2 0,1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5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40 24855,'5'-23'112,"-3"7"-50,-5 26 11,-1 4-12,-2 5-27,-1 5 22,-2 2 0,0 4 57,-6 18 10,-7 34-101,5-24 51,-6 34-67,17-65 33,-3 15-17,7-30 152,1 1-51,1-12 84,1-6-196,0 0-11,5-17-22,-2 8-79,4-21 73,-6 19-101,0-15 79,-4 19-219,-7-7 174,0 15-11,-16 6 106,11 4 0,-9 8 16,8-2-10,1 1 5,0 0 0,2 0 1,-1 5-1,5-5-11,1 2 5,6-5-5,0-1 23,4-1 10,2 1 7,4-2 10,4 0-28,2-1 12,4-1-28,1-2-23,3 0-1003,36-2 230,-26 0-5449,45-1-807,-53 0 6993,10 0 1,-26 0 0,-5 0 0</inkml:trace>
  <inkml:trace contextRef="#ctx0" brushRef="#br0" timeOffset="346">432 460 23450,'31'29'397,"-5"-5"-212,-26-22 11,1 0 0,-1-2 762,0 1-874,-2-1-16,1-1-18,-2-2-5,1-1-12,-1-2 7,0-11-35,1 4 1,2-20-6,1 16 17,6-21-23,-1 22-44,10-15 38,-7 20-66,12-7 0,-9 11-1026,21-1 505,-18 8-2566,24 13 991,-25-3-1063,9 8-2968,-12-8 6205,-1-4 0,-5-2 0,-2-2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5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217 71 20554,'17'-36'683,"-4"8"-521,-15 26-22,0 0-22,-1 2-17,0-2-40,0 2-21,-2-1-12,0 1-12,-3 0 1,1 2 11,-4 0-11,0 3 0,-2 1-6,-1 2 28,-9 6-5,6-3 95,-19 12-84,18-11-11,-8 6-29,12-5-16,6-4 0,-3 16 5,8-14 6,-1 15 6,5-17 39,7 7-6,-1-10 95,20 7-100,-12-7 16,24 6-44,-21-6 56,22 8-34,-21-7 89,22 12-72,-21-10 22,23 14-61,-25-12 61,13 13-11,-21-13 314,0 13-197,-11-13 236,-15 17-325,3-15 62,-33 19-113,21-18 57,-39 16-68,37-18 34,-26 9-50,36-14-309,-5 0 63,19-7-880,12-2 441,1 0-4249,32-6 1785,-17 3 3143,21-3 0,-32 6 0,-1 0 0</inkml:trace>
  <inkml:trace contextRef="#ctx0" brushRef="#br0" timeOffset="367">497 444 21803,'-16'33'207,"2"-3"-140,12-21 1,0 2 16,1-2 22,1 0 6,0-3 23,2 1 206,2-1 259,9-2-477,-2-2 67,20-10-139,-15 1 201,27-20-185,-27 15 62,11-16-96,-21 16 180,-2-16-191,-6 15-10,-13-12-46,4 18-257,-18-2 50,17 7-123,-8 1-134,12 1-191,1 2-242,2 1-424,3 2-4095,2 5-1574,2-4 7024,1 3 0,0-6 0,-1-1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31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 25309,'18'67'471,"-5"-5"-398,-17-20-34,-2 0-11,1-1-17,0-2-16,1 0-51,0-3-68,2 0-2094,1 25 633,0-31 1585,4 20 0,-3-43 0,3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1:41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72 22968,'33'-38'594,"-3"7"-353,-17 30-6,2 0-28,1 0-50,0 1-34,0 0-33,2 0-18,0 1-32,1 1 4,-1 1-16,1 1-16,-2 1-1,-1 1-11,-3 1 0,-2 2 11,-4 1 39,-3 3 23,-2 1 17,-5 3-1,-3 3-21,-6 1-12,-6 2-28,-4 0 5,-3 2-16,-3-1 5,-1 0-10,0 1-1,0-1 6,1 1-11,0 0-1,2 0-10,2 1-1,5-3-6,2 0-4,6-4-7,3-3 6,5-1 12,1-3 27,5-1 29,3-2 22,5-2 22,5-1 6,4-2-23,4-1-10,4-2-29,4 0-17,3-2-11,4-1-11,2-3-33,3-1-51,1-2-369,0 0 156,-2 0-151,-2 0-207,-4 1-213,-3 0-291,-5 1-584,-6 2-1528,-3-1-3187,-7 2 6458,-3 1 0,-6 1 0,-2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33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176 466 21041,'-72'45'795,"11"-5"-565,50-25-50,1-1-46,2 0-44,1 0-40,4-3-27,0 2-7,3-3 253,6 4-151,0-7 201,19-7-274,-9-7 28,29-26-40,-23 12 40,33-31-39,-32 29 72,20-15-106,-30 28 34,7 4-12,-16 10 34,5 20-45,-7-8-235,10 25-22,-4-22-2029,19 13-290,-12-22 2565,23 2 0,-27-10 0,8-2 0</inkml:trace>
  <inkml:trace contextRef="#ctx0" brushRef="#br0" timeOffset="316">619 0 26049,'11'55'196,"-3"-2"-157,-15-9 0,1 1-5,-1 0-23,1-1 51,0-3-51,2-2 11,-1 10-61,3 13 28,0-18-163,3 2 73,2-38-621,10-4 229,-2-7-2683,21-17 309,-15 6 2867,18-19 0,-25 23 0,4-5 0</inkml:trace>
  <inkml:trace contextRef="#ctx0" brushRef="#br0" timeOffset="516">409 326 25853,'51'-26'54,"-1"0"0,-3 1 0,-3 5-171,4 8-1097,2 3 536,-2 6-599,-2 1-1558,-3 4-5841,-8 2 8676,-7 3 0,-14-3 0,-7-2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29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1 443 21556,'9'34'443,"-2"-2"-325,-7-15-23,0 3-28,0-1-27,1 2-12,1 0-12,-1-1-16,3 8-39,7 6 17,-4-10 5,5-1 17,-7-19 28,0-3 22,2 0 23,0-3 22,7-9-72,-3-1-74,18-25 18,-14 15-85,14-17-5,-18 24-477,7-1 578,-12 13 218,4 17-140,-8-1-28,3 20-28,-2-16 16,7 16 7,-6-21 319,9 8 0,-9-18 470,3-2-504,-3-4 89,6-16-335,-5 5 89,12-36-134,-11 28 5,6-27-16,-8 29-320,1-26 118,-3 25-593,-1-20 111,-1 28-3652,7-10 1401,-1 12 2929,8-3 0,-8 11 0,-1 1 0</inkml:trace>
  <inkml:trace contextRef="#ctx0" brushRef="#br0" timeOffset="434">467 0 20643,'12'60'183,"0"-1"0,0-5 0,-4-6-65,-8-10 22,0-3 5,-1 2 7,0-2-7,-2 0-44,0 0-28,0-2 118,-5 27-135,5-30 84,-4 18-17,6-40 622,0-3-611,2-7-66,7-15-68,-3 3 0,13-21 0,-8 15-68,21-28 29,-17 27-95,19-17 89,-23 29 6,5 1 0,-10 7-6,1 0 22,-1 1 7,1 1-1,0 5 22,0 0 7,3 15-24,-4-8-167,3 21-34,-5-18-1876,3 23 285,-4-21 1804,4 20 0,-4-27 0,2 5 0</inkml:trace>
  <inkml:trace contextRef="#ctx0" brushRef="#br0" timeOffset="883">816 490 21635,'66'16'947,"-11"-3"-650,-44-13-29,0 0-60,-1-1-35,0-1-16,-1-1-23,-1-1 6,0-1-5,-2 0-29,0 0 180,6-11-230,-6 7 67,5-17-89,-9 15 27,-3-13-44,-2 15-101,-13-9 17,5 13-73,-20 0 123,14 8-5,-8 2-1,11 3 6,1 1 12,0 2 5,1 1 17,2 2-1,0 2 18,1 1-17,0 1 0,2-1-1,2 1-32,1-1 21,2 16 6,2-13-22,8 21 11,-1-27-5,18 9 10,-10-17-173,28-2-56,-19-7-1243,40-12 436,-32 5-6581,40-15-257,-44 16 7757,13-6 1,-33 12-1,-3 1 1</inkml:trace>
  <inkml:trace contextRef="#ctx0" brushRef="#br0" timeOffset="1270">1259 536 21545,'25'-1'802,"-3"-1"-556,-12 4 17,-1-1 23,1 0-1,-2-1 7,1 0-18,-1 0 157,5-4 40,8-12-393,-4 3 90,7-18-140,-16 16 90,4-16-74,-9 17 91,1-13-62,-5 17-22,-7-6-96,2 11-11,-7 0-17,4 3 0,-2 2 0,0 4 34,-3 1 22,1 5 17,-2 2 11,1 4-11,0 2 11,1 1-11,1 1 23,2 1-7,-1 20-32,6-15 16,0 15 0,6-21 0,4-1-6,1 0 0,5-4 6,2 0-16,3-3-12,3 0-656,25 0 68,-14-5-347,17-1-673,-22-5-1624,-1-4-4547,-2-1 7807,-4-3 0,-8 3 0,-5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38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255 0 25590,'-24'59'158,"0"0"1,1-5 0,4-7-19,4-8-51,0 0-16,0 0-6,0 1-50,0-1 17,1 1-18,-4 16-66,-5 24 50,7-23-314,0 16 68,14-59-56,1 4-91,4-16-206,1-1-280,4-3-566,2-4-1613,4-3-4017,-2-2 7075,1 0 0,-7 5 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38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321 1 22884,'-66'11'34,"10"0"-29,39-1-5,2 2 0,-1 0 0,2 0 6,0 0 0,2 1 5,1-2 11,2 1-5,2-1-6,3 0 0,2 0 6,1-1 34,4 0 21,3 0 29,5-2 28,2-1 5,3 0 12,2-2 0,2 1 89,11 1 202,16 9-320,-14-4 421,5 18-325,-35-15 162,-24 22-330,1-20 22,-44 18-67,32-22-252,-38 6 5,44-15-2379,-19-3-807,32-3 3433,-5-1 0,15 2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4:37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0 537 24620,'3'-23'101,"-1"0"-45,-1 5 0,1-2 6,3-1-12,1-2 12,2 0-1,2-2 1,3 0-1,2 0-27,1 0 0,1 0-12,1 2-5,2 1-28,0 4-96,8-2-66,-8 9-3043,20 4 3216,-15 24 0,0-10 0,-12 12 0</inkml:trace>
  <inkml:trace contextRef="#ctx0" brushRef="#br0" timeOffset="401">583 350 22722,'-79'40'-23,"13"-3"1,50-14-6,2-2-6,3 0 1,2-2 5,2-2 0,4-3 5,1 3 191,10-5-78,-2-3 117,19-17-168,-10-2 12,24-30-29,-20 19 113,24-28-79,-27 31 16,11-9-83,-18 22 0,0 1 0,-5 5-6,-1 3-17,0 2-50,0 3-89,0 2-118,1 0-4493,13 19 1535,-6-14 3249,13 13 0,-17-23 0,0-2 0</inkml:trace>
  <inkml:trace contextRef="#ctx0" brushRef="#br0" timeOffset="850">1025 1 25040,'-12'90'252,"3"-12"-201,7-54-18,1 1 1,0-3-11,0 0-1,1-2-5,0-3 28,0 6 5,-1-12 208,0 4-225,0-14-94,-6-7 10,1 1-212,-15-13 139,9 8-156,-14-9 168,13 11-128,-21-2 212,18 6 16,-19 7 29,26 2 17,-5 6 5,10-2 6,2-1 28,1 2-6,0 1 84,4 5-78,1-4 123,16 14-162,-6-14 16,35 11-94,-22-16-954,45 1 85,-37-7-3781,34-3-2150,-39 0 6670,5-1 0,-24 1 0,-5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02.1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20548,'11'37'655,"-3"-2"-543,-9-14-28,0 3-5,-2 0-1,0 3-5,-1 0 145,-4 41-162,4-28 62,-5 44-96,5-49 40,-1 50-50,3-47 27,5 39-28,0-56-11,11 12-50,-8-22-735,9 5 18,-9-12-7013,4 3 734,-7-6 7046,0 1 0,-2-2 0,-1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04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40 14404,'-1'-17'1815,"-1"4"-1233,2 10-39,-1 2-27,0-2-46,0 2-67,0 0-77,0 0-108,0 1-207,-1 0-39,2 0 118,-4 5-62,3-1 73,-3 13-34,2-5 140,-3 20-140,2-14 141,-8 30-152,5-23 16,-8 39-55,8-32 17,-7 43-40,8-40-22,-2 40 28,5-43 17,3 28-23,1-38-27,5 14 27,-4-25-50,5 4 23,-5-12-40,3 0 73,-5-2-95,2 1-45,-3-1-1289,0 3 23,-1 1 1406,-3 9 0,2-9 0,-1 5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3:46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237 537 23887,'-56'38'61,"7"-3"-27,31-10 5,1 0 6,-1 0-6,1 2 0,2 0-11,1 0 11,2 0-11,3-2-16,3 0 4,2-2 1,3-2 0,1-2 5,3-3 1,3-2-12,5-3 191,27 2-174,-15-8-28,22-2-84,-22-9-79,1-4-134,1-3-218,2 0-1406,10-6 101,-8 3-975,7-4-538,-14 5-4452,-3 2 6937,-5 3 0,-6 4 0,-5 4 0</inkml:trace>
  <inkml:trace contextRef="#ctx0" brushRef="#br0" timeOffset="233">494 607 15866,'11'6'4895,"-2"-1"-3965,-9-5 2066,0 0-2923,-5 35-39,1-17-17,-3 30-12,3-27-22,2 1-16,0-1-57,0-2-106,1-2-162,1-1-225,0-3-234,0-1-1889,3 0 550,1-7 2156,10-2 0,-8-3 0,3-2 0</inkml:trace>
  <inkml:trace contextRef="#ctx0" brushRef="#br0" timeOffset="361">633 350 17916,'0'0'0</inkml:trace>
  <inkml:trace contextRef="#ctx0" brushRef="#br0" timeOffset="703">983 1 23500,'8'49'633,"-2"-1"-454,-8-11-33,-2 3-12,-2 3-11,0 2-22,-1 2-17,0 1-497,1 1 447,-1-2-6,1-2-6,0-3 6,0-2 96,1-5-107,0-2-11,2-4-6,-1-2 5,1-2 7,1-3 335,1 3-363,0-8-32,0-3-120,1-11-151,0-7-197,1-3-284,1-3-512,1-2-1168,2-2-1800,-1-3-4099,1 3 8379,-2 0 0,-1 8 0,-1 2 0</inkml:trace>
  <inkml:trace contextRef="#ctx0" brushRef="#br0" timeOffset="915">703 490 24850,'27'-18'-11,"1"3"-40,-1 15-66,2 0-141,0 0-179,1 0-274,2 0-415,2 1-761,2 1-1261,2-1-3277,-4 1 6425,-6-1 0,-13 0 0,-7 0 0</inkml:trace>
  <inkml:trace contextRef="#ctx0" brushRef="#br0" timeOffset="80256">1216 560 19507,'30'23'50,"-5"-3"-33,-19-14 0,0 0-12,0-1-21,0 1 16,1-1-23,-1-1-27,3 2-320,2 0 174,-3-1-958,6 2 426,-10-5-3232,8 3 2436,-6-2 1524,10 1 0,-12-3 0,6 1 0</inkml:trace>
  <inkml:trace contextRef="#ctx0" brushRef="#br0" timeOffset="80655">1519 513 7582,'2'8'1142,"0"-2"-368,-2-6 6048,0 0-6537,-4-8 57,0 5 44,-2-5 6,1 9-39,2 1 493,-9 7-750,4-3 178,-13 19-140,11-10 275,-17 30-291,13-19 223,-23 41-245,20-34 133,-25 46-151,23-44 6,-9 20-11,13-28 0,2-1-11,0-1-29,3-3-16,-1-1-11,3-2-29,2-4-16,2-1-23,1-4-44,2-3-45,0-1-627,3-3 33,2-5 745,19-19 0,-14 14 0,11-14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09.57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112 41 19927,'-3'-22'-588,"1"5"377,2 16 642,0 1-321,-2 0-37,2 1 630,-3 4 418,2 3-615,-3 5 300,-1 4-34,0 5-288,-15 46 155,10-27-345,-4 12 0,1 0-295,4-11-650,-5 50 544,11-53-231,-1 39-59,5-46-78,7 30-261,-2-40 351,14 13 1,-13-27-1,5-1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23:25:11.82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73 29 19538,'11'-14'6221,"-2"2"-4206,-9 11-5249,-1 0 78,-1 0 2055,-1 1 995,0 0 26,-1 2 757,1 1-740,-3 4 33,-5 20 1641,-2 14 539,1 0-722,-2 31-839,10-42-48,-5 45-747,6-44-865,-1 39-98,4-40 423,0 25 154,2-33 272,11 15 1,-8-26 0,6 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image" Target="../media/image156.png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image" Target="../media/image23.png"/><Relationship Id="rId74" Type="http://schemas.openxmlformats.org/officeDocument/2006/relationships/image" Target="../media/image44.png"/><Relationship Id="rId128" Type="http://schemas.openxmlformats.org/officeDocument/2006/relationships/image" Target="../media/image71.png"/><Relationship Id="rId5" Type="http://schemas.openxmlformats.org/officeDocument/2006/relationships/customXml" Target="../ink/ink2.xml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279" Type="http://schemas.openxmlformats.org/officeDocument/2006/relationships/image" Target="../media/image146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85" Type="http://schemas.openxmlformats.org/officeDocument/2006/relationships/customXml" Target="../ink/ink42.xml"/><Relationship Id="rId150" Type="http://schemas.openxmlformats.org/officeDocument/2006/relationships/image" Target="../media/image82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image" Target="../media/image13.png"/><Relationship Id="rId108" Type="http://schemas.openxmlformats.org/officeDocument/2006/relationships/image" Target="../media/image61.png"/><Relationship Id="rId54" Type="http://schemas.openxmlformats.org/officeDocument/2006/relationships/image" Target="../media/image34.png"/><Relationship Id="rId96" Type="http://schemas.openxmlformats.org/officeDocument/2006/relationships/image" Target="../media/image55.png"/><Relationship Id="rId161" Type="http://schemas.openxmlformats.org/officeDocument/2006/relationships/image" Target="../media/image87.png"/><Relationship Id="rId217" Type="http://schemas.openxmlformats.org/officeDocument/2006/relationships/image" Target="../media/image115.png"/><Relationship Id="rId259" Type="http://schemas.openxmlformats.org/officeDocument/2006/relationships/image" Target="../media/image136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customXml" Target="../ink/ink135.xml"/><Relationship Id="rId65" Type="http://schemas.openxmlformats.org/officeDocument/2006/relationships/customXml" Target="../ink/ink32.xml"/><Relationship Id="rId130" Type="http://schemas.openxmlformats.org/officeDocument/2006/relationships/image" Target="../media/image72.png"/><Relationship Id="rId172" Type="http://schemas.openxmlformats.org/officeDocument/2006/relationships/customXml" Target="../ink/ink8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114.xml"/><Relationship Id="rId249" Type="http://schemas.openxmlformats.org/officeDocument/2006/relationships/image" Target="../media/image131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customXml" Target="../ink/ink130.xml"/><Relationship Id="rId281" Type="http://schemas.openxmlformats.org/officeDocument/2006/relationships/image" Target="../media/image147.png"/><Relationship Id="rId34" Type="http://schemas.openxmlformats.org/officeDocument/2006/relationships/image" Target="../media/image24.png"/><Relationship Id="rId55" Type="http://schemas.openxmlformats.org/officeDocument/2006/relationships/customXml" Target="../ink/ink27.xml"/><Relationship Id="rId76" Type="http://schemas.openxmlformats.org/officeDocument/2006/relationships/image" Target="../media/image45.png"/><Relationship Id="rId97" Type="http://schemas.openxmlformats.org/officeDocument/2006/relationships/customXml" Target="../ink/ink48.xml"/><Relationship Id="rId120" Type="http://schemas.openxmlformats.org/officeDocument/2006/relationships/image" Target="../media/image67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customXml" Target="../ink/ink81.xml"/><Relationship Id="rId183" Type="http://schemas.openxmlformats.org/officeDocument/2006/relationships/image" Target="../media/image98.png"/><Relationship Id="rId218" Type="http://schemas.openxmlformats.org/officeDocument/2006/relationships/customXml" Target="../ink/ink109.xml"/><Relationship Id="rId239" Type="http://schemas.openxmlformats.org/officeDocument/2006/relationships/image" Target="../media/image126.png"/><Relationship Id="rId250" Type="http://schemas.openxmlformats.org/officeDocument/2006/relationships/customXml" Target="../ink/ink125.xml"/><Relationship Id="rId271" Type="http://schemas.openxmlformats.org/officeDocument/2006/relationships/image" Target="../media/image142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image" Target="../media/image19.png"/><Relationship Id="rId45" Type="http://schemas.openxmlformats.org/officeDocument/2006/relationships/customXml" Target="../ink/ink22.xml"/><Relationship Id="rId66" Type="http://schemas.openxmlformats.org/officeDocument/2006/relationships/image" Target="../media/image40.png"/><Relationship Id="rId87" Type="http://schemas.openxmlformats.org/officeDocument/2006/relationships/customXml" Target="../ink/ink43.xml"/><Relationship Id="rId110" Type="http://schemas.openxmlformats.org/officeDocument/2006/relationships/image" Target="../media/image62.png"/><Relationship Id="rId131" Type="http://schemas.openxmlformats.org/officeDocument/2006/relationships/customXml" Target="../ink/ink65.xml"/><Relationship Id="rId152" Type="http://schemas.openxmlformats.org/officeDocument/2006/relationships/image" Target="../media/image83.png"/><Relationship Id="rId173" Type="http://schemas.openxmlformats.org/officeDocument/2006/relationships/image" Target="../media/image93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21.png"/><Relationship Id="rId240" Type="http://schemas.openxmlformats.org/officeDocument/2006/relationships/customXml" Target="../ink/ink120.xml"/><Relationship Id="rId261" Type="http://schemas.openxmlformats.org/officeDocument/2006/relationships/image" Target="../media/image137.png"/><Relationship Id="rId14" Type="http://schemas.openxmlformats.org/officeDocument/2006/relationships/image" Target="../media/image14.png"/><Relationship Id="rId35" Type="http://schemas.openxmlformats.org/officeDocument/2006/relationships/customXml" Target="../ink/ink17.xml"/><Relationship Id="rId56" Type="http://schemas.openxmlformats.org/officeDocument/2006/relationships/image" Target="../media/image35.png"/><Relationship Id="rId77" Type="http://schemas.openxmlformats.org/officeDocument/2006/relationships/customXml" Target="../ink/ink38.xml"/><Relationship Id="rId100" Type="http://schemas.openxmlformats.org/officeDocument/2006/relationships/image" Target="../media/image57.png"/><Relationship Id="rId282" Type="http://schemas.openxmlformats.org/officeDocument/2006/relationships/customXml" Target="../ink/ink141.xml"/><Relationship Id="rId8" Type="http://schemas.openxmlformats.org/officeDocument/2006/relationships/image" Target="../media/image11.png"/><Relationship Id="rId98" Type="http://schemas.openxmlformats.org/officeDocument/2006/relationships/image" Target="../media/image56.png"/><Relationship Id="rId121" Type="http://schemas.openxmlformats.org/officeDocument/2006/relationships/customXml" Target="../ink/ink60.xml"/><Relationship Id="rId142" Type="http://schemas.openxmlformats.org/officeDocument/2006/relationships/image" Target="../media/image78.png"/><Relationship Id="rId163" Type="http://schemas.openxmlformats.org/officeDocument/2006/relationships/image" Target="../media/image88.png"/><Relationship Id="rId184" Type="http://schemas.openxmlformats.org/officeDocument/2006/relationships/customXml" Target="../ink/ink92.xml"/><Relationship Id="rId219" Type="http://schemas.openxmlformats.org/officeDocument/2006/relationships/image" Target="../media/image116.png"/><Relationship Id="rId230" Type="http://schemas.openxmlformats.org/officeDocument/2006/relationships/customXml" Target="../ink/ink115.xml"/><Relationship Id="rId251" Type="http://schemas.openxmlformats.org/officeDocument/2006/relationships/image" Target="../media/image132.png"/><Relationship Id="rId25" Type="http://schemas.openxmlformats.org/officeDocument/2006/relationships/customXml" Target="../ink/ink12.xml"/><Relationship Id="rId46" Type="http://schemas.openxmlformats.org/officeDocument/2006/relationships/image" Target="../media/image30.png"/><Relationship Id="rId67" Type="http://schemas.openxmlformats.org/officeDocument/2006/relationships/customXml" Target="../ink/ink33.xml"/><Relationship Id="rId272" Type="http://schemas.openxmlformats.org/officeDocument/2006/relationships/customXml" Target="../ink/ink136.xml"/><Relationship Id="rId293" Type="http://schemas.openxmlformats.org/officeDocument/2006/relationships/image" Target="../media/image153.png"/><Relationship Id="rId307" Type="http://schemas.openxmlformats.org/officeDocument/2006/relationships/image" Target="../media/image160.png"/><Relationship Id="rId88" Type="http://schemas.openxmlformats.org/officeDocument/2006/relationships/image" Target="../media/image51.png"/><Relationship Id="rId111" Type="http://schemas.openxmlformats.org/officeDocument/2006/relationships/customXml" Target="../ink/ink55.xml"/><Relationship Id="rId132" Type="http://schemas.openxmlformats.org/officeDocument/2006/relationships/image" Target="../media/image73.png"/><Relationship Id="rId153" Type="http://schemas.openxmlformats.org/officeDocument/2006/relationships/customXml" Target="../ink/ink76.xml"/><Relationship Id="rId174" Type="http://schemas.openxmlformats.org/officeDocument/2006/relationships/customXml" Target="../ink/ink87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220" Type="http://schemas.openxmlformats.org/officeDocument/2006/relationships/customXml" Target="../ink/ink110.xml"/><Relationship Id="rId241" Type="http://schemas.openxmlformats.org/officeDocument/2006/relationships/image" Target="../media/image127.png"/><Relationship Id="rId15" Type="http://schemas.openxmlformats.org/officeDocument/2006/relationships/customXml" Target="../ink/ink7.xml"/><Relationship Id="rId36" Type="http://schemas.openxmlformats.org/officeDocument/2006/relationships/image" Target="../media/image25.png"/><Relationship Id="rId57" Type="http://schemas.openxmlformats.org/officeDocument/2006/relationships/customXml" Target="../ink/ink28.xml"/><Relationship Id="rId262" Type="http://schemas.openxmlformats.org/officeDocument/2006/relationships/customXml" Target="../ink/ink131.xml"/><Relationship Id="rId283" Type="http://schemas.openxmlformats.org/officeDocument/2006/relationships/image" Target="../media/image148.png"/><Relationship Id="rId78" Type="http://schemas.openxmlformats.org/officeDocument/2006/relationships/image" Target="../media/image46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8.png"/><Relationship Id="rId143" Type="http://schemas.openxmlformats.org/officeDocument/2006/relationships/customXml" Target="../ink/ink71.xml"/><Relationship Id="rId164" Type="http://schemas.openxmlformats.org/officeDocument/2006/relationships/customXml" Target="../ink/ink82.xml"/><Relationship Id="rId185" Type="http://schemas.openxmlformats.org/officeDocument/2006/relationships/image" Target="../media/image99.png"/><Relationship Id="rId9" Type="http://schemas.openxmlformats.org/officeDocument/2006/relationships/customXml" Target="../ink/ink4.xml"/><Relationship Id="rId210" Type="http://schemas.openxmlformats.org/officeDocument/2006/relationships/customXml" Target="../ink/ink105.xml"/><Relationship Id="rId26" Type="http://schemas.openxmlformats.org/officeDocument/2006/relationships/image" Target="../media/image20.png"/><Relationship Id="rId231" Type="http://schemas.openxmlformats.org/officeDocument/2006/relationships/image" Target="../media/image122.png"/><Relationship Id="rId252" Type="http://schemas.openxmlformats.org/officeDocument/2006/relationships/customXml" Target="../ink/ink126.xml"/><Relationship Id="rId273" Type="http://schemas.openxmlformats.org/officeDocument/2006/relationships/image" Target="../media/image143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customXml" Target="../ink/ink23.xml"/><Relationship Id="rId68" Type="http://schemas.openxmlformats.org/officeDocument/2006/relationships/image" Target="../media/image41.png"/><Relationship Id="rId89" Type="http://schemas.openxmlformats.org/officeDocument/2006/relationships/customXml" Target="../ink/ink44.xml"/><Relationship Id="rId112" Type="http://schemas.openxmlformats.org/officeDocument/2006/relationships/image" Target="../media/image63.png"/><Relationship Id="rId133" Type="http://schemas.openxmlformats.org/officeDocument/2006/relationships/customXml" Target="../ink/ink66.xml"/><Relationship Id="rId154" Type="http://schemas.openxmlformats.org/officeDocument/2006/relationships/image" Target="../media/image84.png"/><Relationship Id="rId175" Type="http://schemas.openxmlformats.org/officeDocument/2006/relationships/image" Target="../media/image94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image" Target="../media/image15.png"/><Relationship Id="rId221" Type="http://schemas.openxmlformats.org/officeDocument/2006/relationships/image" Target="../media/image117.png"/><Relationship Id="rId242" Type="http://schemas.openxmlformats.org/officeDocument/2006/relationships/customXml" Target="../ink/ink121.xml"/><Relationship Id="rId263" Type="http://schemas.openxmlformats.org/officeDocument/2006/relationships/image" Target="../media/image138.png"/><Relationship Id="rId284" Type="http://schemas.openxmlformats.org/officeDocument/2006/relationships/customXml" Target="../ink/ink142.xml"/><Relationship Id="rId37" Type="http://schemas.openxmlformats.org/officeDocument/2006/relationships/customXml" Target="../ink/ink18.xml"/><Relationship Id="rId58" Type="http://schemas.openxmlformats.org/officeDocument/2006/relationships/image" Target="../media/image36.png"/><Relationship Id="rId79" Type="http://schemas.openxmlformats.org/officeDocument/2006/relationships/customXml" Target="../ink/ink39.xml"/><Relationship Id="rId102" Type="http://schemas.openxmlformats.org/officeDocument/2006/relationships/image" Target="../media/image58.png"/><Relationship Id="rId123" Type="http://schemas.openxmlformats.org/officeDocument/2006/relationships/customXml" Target="../ink/ink61.xml"/><Relationship Id="rId144" Type="http://schemas.openxmlformats.org/officeDocument/2006/relationships/image" Target="../media/image79.png"/><Relationship Id="rId90" Type="http://schemas.openxmlformats.org/officeDocument/2006/relationships/image" Target="../media/image52.png"/><Relationship Id="rId165" Type="http://schemas.openxmlformats.org/officeDocument/2006/relationships/image" Target="../media/image89.png"/><Relationship Id="rId186" Type="http://schemas.openxmlformats.org/officeDocument/2006/relationships/customXml" Target="../ink/ink93.xml"/><Relationship Id="rId211" Type="http://schemas.openxmlformats.org/officeDocument/2006/relationships/image" Target="../media/image112.png"/><Relationship Id="rId232" Type="http://schemas.openxmlformats.org/officeDocument/2006/relationships/customXml" Target="../ink/ink116.xml"/><Relationship Id="rId253" Type="http://schemas.openxmlformats.org/officeDocument/2006/relationships/image" Target="../media/image133.png"/><Relationship Id="rId274" Type="http://schemas.openxmlformats.org/officeDocument/2006/relationships/customXml" Target="../ink/ink137.xml"/><Relationship Id="rId295" Type="http://schemas.openxmlformats.org/officeDocument/2006/relationships/image" Target="../media/image154.png"/><Relationship Id="rId309" Type="http://schemas.openxmlformats.org/officeDocument/2006/relationships/image" Target="../media/image161.png"/><Relationship Id="rId27" Type="http://schemas.openxmlformats.org/officeDocument/2006/relationships/customXml" Target="../ink/ink13.xml"/><Relationship Id="rId48" Type="http://schemas.openxmlformats.org/officeDocument/2006/relationships/image" Target="../media/image31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4.png"/><Relationship Id="rId80" Type="http://schemas.openxmlformats.org/officeDocument/2006/relationships/image" Target="../media/image47.png"/><Relationship Id="rId155" Type="http://schemas.openxmlformats.org/officeDocument/2006/relationships/customXml" Target="../ink/ink77.xml"/><Relationship Id="rId176" Type="http://schemas.openxmlformats.org/officeDocument/2006/relationships/customXml" Target="../ink/ink8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111.xml"/><Relationship Id="rId243" Type="http://schemas.openxmlformats.org/officeDocument/2006/relationships/image" Target="../media/image128.png"/><Relationship Id="rId264" Type="http://schemas.openxmlformats.org/officeDocument/2006/relationships/customXml" Target="../ink/ink132.xml"/><Relationship Id="rId285" Type="http://schemas.openxmlformats.org/officeDocument/2006/relationships/image" Target="../media/image149.png"/><Relationship Id="rId17" Type="http://schemas.openxmlformats.org/officeDocument/2006/relationships/customXml" Target="../ink/ink8.xml"/><Relationship Id="rId38" Type="http://schemas.openxmlformats.org/officeDocument/2006/relationships/image" Target="../media/image2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9.png"/><Relationship Id="rId310" Type="http://schemas.openxmlformats.org/officeDocument/2006/relationships/customXml" Target="../ink/ink155.xml"/><Relationship Id="rId70" Type="http://schemas.openxmlformats.org/officeDocument/2006/relationships/image" Target="../media/image42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customXml" Target="../ink/ink8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23.png"/><Relationship Id="rId254" Type="http://schemas.openxmlformats.org/officeDocument/2006/relationships/customXml" Target="../ink/ink127.xml"/><Relationship Id="rId28" Type="http://schemas.openxmlformats.org/officeDocument/2006/relationships/image" Target="../media/image21.png"/><Relationship Id="rId49" Type="http://schemas.openxmlformats.org/officeDocument/2006/relationships/customXml" Target="../ink/ink24.xml"/><Relationship Id="rId114" Type="http://schemas.openxmlformats.org/officeDocument/2006/relationships/image" Target="../media/image64.png"/><Relationship Id="rId275" Type="http://schemas.openxmlformats.org/officeDocument/2006/relationships/image" Target="../media/image144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image" Target="../media/image37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85.png"/><Relationship Id="rId177" Type="http://schemas.openxmlformats.org/officeDocument/2006/relationships/image" Target="../media/image95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8.png"/><Relationship Id="rId244" Type="http://schemas.openxmlformats.org/officeDocument/2006/relationships/customXml" Target="../ink/ink122.xml"/><Relationship Id="rId18" Type="http://schemas.openxmlformats.org/officeDocument/2006/relationships/image" Target="../media/image16.png"/><Relationship Id="rId39" Type="http://schemas.openxmlformats.org/officeDocument/2006/relationships/customXml" Target="../ink/ink19.xml"/><Relationship Id="rId265" Type="http://schemas.openxmlformats.org/officeDocument/2006/relationships/image" Target="../media/image139.png"/><Relationship Id="rId286" Type="http://schemas.openxmlformats.org/officeDocument/2006/relationships/customXml" Target="../ink/ink143.xml"/><Relationship Id="rId50" Type="http://schemas.openxmlformats.org/officeDocument/2006/relationships/image" Target="../media/image32.png"/><Relationship Id="rId104" Type="http://schemas.openxmlformats.org/officeDocument/2006/relationships/image" Target="../media/image59.png"/><Relationship Id="rId125" Type="http://schemas.openxmlformats.org/officeDocument/2006/relationships/customXml" Target="../ink/ink62.xml"/><Relationship Id="rId146" Type="http://schemas.openxmlformats.org/officeDocument/2006/relationships/image" Target="../media/image80.png"/><Relationship Id="rId167" Type="http://schemas.openxmlformats.org/officeDocument/2006/relationships/image" Target="../media/image90.png"/><Relationship Id="rId188" Type="http://schemas.openxmlformats.org/officeDocument/2006/relationships/customXml" Target="../ink/ink94.xml"/><Relationship Id="rId311" Type="http://schemas.openxmlformats.org/officeDocument/2006/relationships/image" Target="../media/image162.png"/><Relationship Id="rId71" Type="http://schemas.openxmlformats.org/officeDocument/2006/relationships/customXml" Target="../ink/ink35.xml"/><Relationship Id="rId92" Type="http://schemas.openxmlformats.org/officeDocument/2006/relationships/image" Target="../media/image53.png"/><Relationship Id="rId213" Type="http://schemas.openxmlformats.org/officeDocument/2006/relationships/image" Target="../media/image113.png"/><Relationship Id="rId234" Type="http://schemas.openxmlformats.org/officeDocument/2006/relationships/customXml" Target="../ink/ink117.xml"/><Relationship Id="rId2" Type="http://schemas.openxmlformats.org/officeDocument/2006/relationships/image" Target="../media/image8.tiff"/><Relationship Id="rId29" Type="http://schemas.openxmlformats.org/officeDocument/2006/relationships/customXml" Target="../ink/ink14.xml"/><Relationship Id="rId255" Type="http://schemas.openxmlformats.org/officeDocument/2006/relationships/image" Target="../media/image134.png"/><Relationship Id="rId276" Type="http://schemas.openxmlformats.org/officeDocument/2006/relationships/customXml" Target="../ink/ink138.xml"/><Relationship Id="rId297" Type="http://schemas.openxmlformats.org/officeDocument/2006/relationships/image" Target="../media/image155.png"/><Relationship Id="rId40" Type="http://schemas.openxmlformats.org/officeDocument/2006/relationships/image" Target="../media/image27.png"/><Relationship Id="rId115" Type="http://schemas.openxmlformats.org/officeDocument/2006/relationships/customXml" Target="../ink/ink57.xml"/><Relationship Id="rId136" Type="http://schemas.openxmlformats.org/officeDocument/2006/relationships/image" Target="../media/image75.png"/><Relationship Id="rId157" Type="http://schemas.openxmlformats.org/officeDocument/2006/relationships/customXml" Target="../ink/ink78.xml"/><Relationship Id="rId178" Type="http://schemas.openxmlformats.org/officeDocument/2006/relationships/customXml" Target="../ink/ink89.xml"/><Relationship Id="rId301" Type="http://schemas.openxmlformats.org/officeDocument/2006/relationships/image" Target="../media/image157.png"/><Relationship Id="rId61" Type="http://schemas.openxmlformats.org/officeDocument/2006/relationships/customXml" Target="../ink/ink30.xml"/><Relationship Id="rId82" Type="http://schemas.openxmlformats.org/officeDocument/2006/relationships/image" Target="../media/image48.png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customXml" Target="../ink/ink9.xml"/><Relationship Id="rId224" Type="http://schemas.openxmlformats.org/officeDocument/2006/relationships/customXml" Target="../ink/ink112.xml"/><Relationship Id="rId245" Type="http://schemas.openxmlformats.org/officeDocument/2006/relationships/image" Target="../media/image129.png"/><Relationship Id="rId266" Type="http://schemas.openxmlformats.org/officeDocument/2006/relationships/customXml" Target="../ink/ink133.xml"/><Relationship Id="rId287" Type="http://schemas.openxmlformats.org/officeDocument/2006/relationships/image" Target="../media/image150.png"/><Relationship Id="rId30" Type="http://schemas.openxmlformats.org/officeDocument/2006/relationships/image" Target="../media/image22.png"/><Relationship Id="rId105" Type="http://schemas.openxmlformats.org/officeDocument/2006/relationships/customXml" Target="../ink/ink52.xml"/><Relationship Id="rId126" Type="http://schemas.openxmlformats.org/officeDocument/2006/relationships/image" Target="../media/image70.png"/><Relationship Id="rId147" Type="http://schemas.openxmlformats.org/officeDocument/2006/relationships/customXml" Target="../ink/ink73.xml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51" Type="http://schemas.openxmlformats.org/officeDocument/2006/relationships/customXml" Target="../ink/ink25.xml"/><Relationship Id="rId72" Type="http://schemas.openxmlformats.org/officeDocument/2006/relationships/image" Target="../media/image43.png"/><Relationship Id="rId93" Type="http://schemas.openxmlformats.org/officeDocument/2006/relationships/customXml" Target="../ink/ink46.xml"/><Relationship Id="rId189" Type="http://schemas.openxmlformats.org/officeDocument/2006/relationships/image" Target="../media/image101.png"/><Relationship Id="rId3" Type="http://schemas.openxmlformats.org/officeDocument/2006/relationships/customXml" Target="../ink/ink1.xml"/><Relationship Id="rId214" Type="http://schemas.openxmlformats.org/officeDocument/2006/relationships/customXml" Target="../ink/ink107.xml"/><Relationship Id="rId235" Type="http://schemas.openxmlformats.org/officeDocument/2006/relationships/image" Target="../media/image124.png"/><Relationship Id="rId256" Type="http://schemas.openxmlformats.org/officeDocument/2006/relationships/customXml" Target="../ink/ink128.xml"/><Relationship Id="rId277" Type="http://schemas.openxmlformats.org/officeDocument/2006/relationships/image" Target="../media/image145.png"/><Relationship Id="rId298" Type="http://schemas.openxmlformats.org/officeDocument/2006/relationships/customXml" Target="../ink/ink149.xml"/><Relationship Id="rId116" Type="http://schemas.openxmlformats.org/officeDocument/2006/relationships/image" Target="../media/image65.png"/><Relationship Id="rId137" Type="http://schemas.openxmlformats.org/officeDocument/2006/relationships/customXml" Target="../ink/ink68.xml"/><Relationship Id="rId158" Type="http://schemas.openxmlformats.org/officeDocument/2006/relationships/image" Target="../media/image86.png"/><Relationship Id="rId302" Type="http://schemas.openxmlformats.org/officeDocument/2006/relationships/customXml" Target="../ink/ink151.xml"/><Relationship Id="rId20" Type="http://schemas.openxmlformats.org/officeDocument/2006/relationships/image" Target="../media/image17.png"/><Relationship Id="rId41" Type="http://schemas.openxmlformats.org/officeDocument/2006/relationships/customXml" Target="../ink/ink20.xml"/><Relationship Id="rId62" Type="http://schemas.openxmlformats.org/officeDocument/2006/relationships/image" Target="../media/image38.png"/><Relationship Id="rId83" Type="http://schemas.openxmlformats.org/officeDocument/2006/relationships/customXml" Target="../ink/ink41.xml"/><Relationship Id="rId179" Type="http://schemas.openxmlformats.org/officeDocument/2006/relationships/image" Target="../media/image96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9.png"/><Relationship Id="rId246" Type="http://schemas.openxmlformats.org/officeDocument/2006/relationships/customXml" Target="../ink/ink123.xml"/><Relationship Id="rId267" Type="http://schemas.openxmlformats.org/officeDocument/2006/relationships/image" Target="../media/image140.png"/><Relationship Id="rId288" Type="http://schemas.openxmlformats.org/officeDocument/2006/relationships/customXml" Target="../ink/ink144.xml"/><Relationship Id="rId106" Type="http://schemas.openxmlformats.org/officeDocument/2006/relationships/image" Target="../media/image60.png"/><Relationship Id="rId127" Type="http://schemas.openxmlformats.org/officeDocument/2006/relationships/customXml" Target="../ink/ink63.xml"/><Relationship Id="rId313" Type="http://schemas.openxmlformats.org/officeDocument/2006/relationships/image" Target="../media/image163.png"/><Relationship Id="rId10" Type="http://schemas.openxmlformats.org/officeDocument/2006/relationships/image" Target="../media/image12.png"/><Relationship Id="rId31" Type="http://schemas.openxmlformats.org/officeDocument/2006/relationships/customXml" Target="../ink/ink15.xml"/><Relationship Id="rId52" Type="http://schemas.openxmlformats.org/officeDocument/2006/relationships/image" Target="../media/image33.png"/><Relationship Id="rId73" Type="http://schemas.openxmlformats.org/officeDocument/2006/relationships/customXml" Target="../ink/ink36.xml"/><Relationship Id="rId94" Type="http://schemas.openxmlformats.org/officeDocument/2006/relationships/image" Target="../media/image54.png"/><Relationship Id="rId148" Type="http://schemas.openxmlformats.org/officeDocument/2006/relationships/image" Target="../media/image81.png"/><Relationship Id="rId169" Type="http://schemas.openxmlformats.org/officeDocument/2006/relationships/image" Target="../media/image91.png"/><Relationship Id="rId4" Type="http://schemas.openxmlformats.org/officeDocument/2006/relationships/image" Target="../media/image9.png"/><Relationship Id="rId180" Type="http://schemas.openxmlformats.org/officeDocument/2006/relationships/customXml" Target="../ink/ink90.xml"/><Relationship Id="rId215" Type="http://schemas.openxmlformats.org/officeDocument/2006/relationships/image" Target="../media/image114.png"/><Relationship Id="rId236" Type="http://schemas.openxmlformats.org/officeDocument/2006/relationships/customXml" Target="../ink/ink118.xml"/><Relationship Id="rId257" Type="http://schemas.openxmlformats.org/officeDocument/2006/relationships/image" Target="../media/image135.png"/><Relationship Id="rId278" Type="http://schemas.openxmlformats.org/officeDocument/2006/relationships/customXml" Target="../ink/ink139.xml"/><Relationship Id="rId303" Type="http://schemas.openxmlformats.org/officeDocument/2006/relationships/image" Target="../media/image158.png"/><Relationship Id="rId42" Type="http://schemas.openxmlformats.org/officeDocument/2006/relationships/image" Target="../media/image28.png"/><Relationship Id="rId84" Type="http://schemas.openxmlformats.org/officeDocument/2006/relationships/image" Target="../media/image49.png"/><Relationship Id="rId138" Type="http://schemas.openxmlformats.org/officeDocument/2006/relationships/image" Target="../media/image76.png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image" Target="../media/image130.png"/><Relationship Id="rId107" Type="http://schemas.openxmlformats.org/officeDocument/2006/relationships/customXml" Target="../ink/ink53.xml"/><Relationship Id="rId289" Type="http://schemas.openxmlformats.org/officeDocument/2006/relationships/image" Target="../media/image151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95" Type="http://schemas.openxmlformats.org/officeDocument/2006/relationships/customXml" Target="../ink/ink47.xml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image" Target="../media/image18.png"/><Relationship Id="rId64" Type="http://schemas.openxmlformats.org/officeDocument/2006/relationships/image" Target="../media/image39.png"/><Relationship Id="rId118" Type="http://schemas.openxmlformats.org/officeDocument/2006/relationships/image" Target="../media/image66.png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image" Target="../media/image141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customXml" Target="../ink/ink140.xml"/><Relationship Id="rId75" Type="http://schemas.openxmlformats.org/officeDocument/2006/relationships/customXml" Target="../ink/ink37.xml"/><Relationship Id="rId140" Type="http://schemas.openxmlformats.org/officeDocument/2006/relationships/image" Target="../media/image77.png"/><Relationship Id="rId182" Type="http://schemas.openxmlformats.org/officeDocument/2006/relationships/customXml" Target="../ink/ink91.xml"/><Relationship Id="rId6" Type="http://schemas.openxmlformats.org/officeDocument/2006/relationships/image" Target="../media/image10.png"/><Relationship Id="rId238" Type="http://schemas.openxmlformats.org/officeDocument/2006/relationships/customXml" Target="../ink/ink119.xml"/><Relationship Id="rId291" Type="http://schemas.openxmlformats.org/officeDocument/2006/relationships/image" Target="../media/image152.png"/><Relationship Id="rId305" Type="http://schemas.openxmlformats.org/officeDocument/2006/relationships/image" Target="../media/image159.png"/><Relationship Id="rId44" Type="http://schemas.openxmlformats.org/officeDocument/2006/relationships/image" Target="../media/image29.png"/><Relationship Id="rId86" Type="http://schemas.openxmlformats.org/officeDocument/2006/relationships/image" Target="../media/image50.png"/><Relationship Id="rId151" Type="http://schemas.openxmlformats.org/officeDocument/2006/relationships/customXml" Target="../ink/ink7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2.xml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" Type="http://schemas.openxmlformats.org/officeDocument/2006/relationships/customXml" Target="../ink/ink157.xml"/><Relationship Id="rId21" Type="http://schemas.openxmlformats.org/officeDocument/2006/relationships/customXml" Target="../ink/ink166.xml"/><Relationship Id="rId34" Type="http://schemas.openxmlformats.org/officeDocument/2006/relationships/image" Target="../media/image179.png"/><Relationship Id="rId7" Type="http://schemas.openxmlformats.org/officeDocument/2006/relationships/customXml" Target="../ink/ink159.xml"/><Relationship Id="rId12" Type="http://schemas.openxmlformats.org/officeDocument/2006/relationships/image" Target="../media/image168.png"/><Relationship Id="rId17" Type="http://schemas.openxmlformats.org/officeDocument/2006/relationships/customXml" Target="../ink/ink164.xml"/><Relationship Id="rId25" Type="http://schemas.openxmlformats.org/officeDocument/2006/relationships/customXml" Target="../ink/ink168.xml"/><Relationship Id="rId33" Type="http://schemas.openxmlformats.org/officeDocument/2006/relationships/customXml" Target="../ink/ink172.xml"/><Relationship Id="rId2" Type="http://schemas.openxmlformats.org/officeDocument/2006/relationships/image" Target="../media/image8.tiff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29" Type="http://schemas.openxmlformats.org/officeDocument/2006/relationships/customXml" Target="../ink/ink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customXml" Target="../ink/ink161.xml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23" Type="http://schemas.openxmlformats.org/officeDocument/2006/relationships/customXml" Target="../ink/ink167.xml"/><Relationship Id="rId28" Type="http://schemas.openxmlformats.org/officeDocument/2006/relationships/image" Target="../media/image176.png"/><Relationship Id="rId10" Type="http://schemas.openxmlformats.org/officeDocument/2006/relationships/image" Target="../media/image167.png"/><Relationship Id="rId19" Type="http://schemas.openxmlformats.org/officeDocument/2006/relationships/customXml" Target="../ink/ink165.xml"/><Relationship Id="rId31" Type="http://schemas.openxmlformats.org/officeDocument/2006/relationships/customXml" Target="../ink/ink171.xml"/><Relationship Id="rId4" Type="http://schemas.openxmlformats.org/officeDocument/2006/relationships/image" Target="../media/image164.png"/><Relationship Id="rId9" Type="http://schemas.openxmlformats.org/officeDocument/2006/relationships/customXml" Target="../ink/ink160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169.xml"/><Relationship Id="rId30" Type="http://schemas.openxmlformats.org/officeDocument/2006/relationships/image" Target="../media/image177.png"/><Relationship Id="rId8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image" Target="../media/image185.png"/><Relationship Id="rId18" Type="http://schemas.openxmlformats.org/officeDocument/2006/relationships/customXml" Target="../ink/ink179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9.png"/><Relationship Id="rId7" Type="http://schemas.openxmlformats.org/officeDocument/2006/relationships/image" Target="../media/image182.png"/><Relationship Id="rId12" Type="http://schemas.openxmlformats.org/officeDocument/2006/relationships/customXml" Target="../ink/ink176.xml"/><Relationship Id="rId17" Type="http://schemas.openxmlformats.org/officeDocument/2006/relationships/image" Target="../media/image187.png"/><Relationship Id="rId2" Type="http://schemas.openxmlformats.org/officeDocument/2006/relationships/video" Target="../media/media1.mov"/><Relationship Id="rId16" Type="http://schemas.openxmlformats.org/officeDocument/2006/relationships/customXml" Target="../ink/ink178.xml"/><Relationship Id="rId20" Type="http://schemas.openxmlformats.org/officeDocument/2006/relationships/customXml" Target="../ink/ink180.xml"/><Relationship Id="rId1" Type="http://schemas.microsoft.com/office/2007/relationships/media" Target="../media/media1.mov"/><Relationship Id="rId6" Type="http://schemas.openxmlformats.org/officeDocument/2006/relationships/customXml" Target="../ink/ink173.xml"/><Relationship Id="rId11" Type="http://schemas.openxmlformats.org/officeDocument/2006/relationships/image" Target="../media/image184.png"/><Relationship Id="rId5" Type="http://schemas.openxmlformats.org/officeDocument/2006/relationships/image" Target="../media/image181.tiff"/><Relationship Id="rId15" Type="http://schemas.openxmlformats.org/officeDocument/2006/relationships/image" Target="../media/image186.png"/><Relationship Id="rId10" Type="http://schemas.openxmlformats.org/officeDocument/2006/relationships/customXml" Target="../ink/ink175.xml"/><Relationship Id="rId19" Type="http://schemas.openxmlformats.org/officeDocument/2006/relationships/image" Target="../media/image188.png"/><Relationship Id="rId4" Type="http://schemas.openxmlformats.org/officeDocument/2006/relationships/image" Target="../media/image180.png"/><Relationship Id="rId9" Type="http://schemas.openxmlformats.org/officeDocument/2006/relationships/image" Target="../media/image183.png"/><Relationship Id="rId14" Type="http://schemas.openxmlformats.org/officeDocument/2006/relationships/customXml" Target="../ink/ink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91C73-4E0A-5641-BE8A-A093D48DD234}"/>
              </a:ext>
            </a:extLst>
          </p:cNvPr>
          <p:cNvSpPr txBox="1"/>
          <p:nvPr/>
        </p:nvSpPr>
        <p:spPr>
          <a:xfrm>
            <a:off x="567559" y="536027"/>
            <a:ext cx="9764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4	Forward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13.1 Types of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13.2 Omnidirectional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13.3 Nonholonomic Wheeled Mobile Robots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13.4 Odometry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13.5 Mobile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668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B59E0-32C8-8B4E-B897-9356D61F8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54" y="1528422"/>
            <a:ext cx="9578309" cy="38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manipulator Jacobian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(𝜃)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function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1FEED-8B02-FD4B-A24D-D4EC6280D9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05" y="1962129"/>
            <a:ext cx="5571837" cy="1466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F571D-628E-FB49-836F-E043C44A2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729" y="3806014"/>
            <a:ext cx="2980509" cy="2414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3FD76-41A8-6C4D-B514-B0DB431432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311" y="4591140"/>
            <a:ext cx="4114800" cy="88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33B89-C6B4-3D47-BD7A-BC023DF31E48}"/>
              </a:ext>
            </a:extLst>
          </p:cNvPr>
          <p:cNvSpPr txBox="1"/>
          <p:nvPr/>
        </p:nvSpPr>
        <p:spPr>
          <a:xfrm>
            <a:off x="5148238" y="381768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odometry)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2382-0DCD-9740-B844-CB0912C5DFE0}"/>
              </a:ext>
            </a:extLst>
          </p:cNvPr>
          <p:cNvSpPr/>
          <p:nvPr/>
        </p:nvSpPr>
        <p:spPr>
          <a:xfrm>
            <a:off x="827690" y="1907524"/>
            <a:ext cx="5817476" cy="1659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7" y="536027"/>
            <a:ext cx="11028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Task-space feedforward + PI feedback control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F01C9-3BC2-C546-80FA-5C11B47727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00" y="4379666"/>
            <a:ext cx="4447500" cy="1931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FB77D-426D-A04D-B7E6-CA803D8203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313" y="3429000"/>
            <a:ext cx="4684845" cy="28296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3052B-E4E4-2940-88EA-0C4588CC7AC8}"/>
              </a:ext>
            </a:extLst>
          </p:cNvPr>
          <p:cNvGrpSpPr/>
          <p:nvPr/>
        </p:nvGrpSpPr>
        <p:grpSpPr>
          <a:xfrm>
            <a:off x="1204310" y="1845064"/>
            <a:ext cx="6949090" cy="1469894"/>
            <a:chOff x="1204310" y="1845064"/>
            <a:chExt cx="6949090" cy="14698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058283-DB10-2845-ACFF-3C42384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310" y="1845064"/>
              <a:ext cx="6949090" cy="14698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CB93B-0541-014E-8391-CDD4D8D23434}"/>
                </a:ext>
              </a:extLst>
            </p:cNvPr>
            <p:cNvSpPr txBox="1"/>
            <p:nvPr/>
          </p:nvSpPr>
          <p:spPr>
            <a:xfrm>
              <a:off x="1286108" y="203713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8D064-ED3B-6F41-AFC2-F4CE7724A546}"/>
                </a:ext>
              </a:extLst>
            </p:cNvPr>
            <p:cNvSpPr txBox="1"/>
            <p:nvPr/>
          </p:nvSpPr>
          <p:spPr>
            <a:xfrm>
              <a:off x="3033391" y="2763697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52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C8E9-7876-2F44-959D-84EBE9B4B8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392" y="2309825"/>
            <a:ext cx="3663621" cy="391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D4072-340C-DF42-AD8B-E733777E880C}"/>
              </a:ext>
            </a:extLst>
          </p:cNvPr>
          <p:cNvSpPr txBox="1"/>
          <p:nvPr/>
        </p:nvSpPr>
        <p:spPr>
          <a:xfrm>
            <a:off x="546265" y="605642"/>
            <a:ext cx="10794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planar mobile manipulator below has a diff-drive mobile base and a 1R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 arm.  Each wheel radius is 0.5.  The positive driving direction for each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 moves the robot forward, and positive rotation for the arm joint is about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axis out of the page.  At the configuration below, give the Jacobian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9973FD-D459-1E46-8E04-D48A6E3215B0}"/>
                  </a:ext>
                </a:extLst>
              </p14:cNvPr>
              <p14:cNvContentPartPr/>
              <p14:nvPr/>
            </p14:nvContentPartPr>
            <p14:xfrm>
              <a:off x="5848197" y="2273162"/>
              <a:ext cx="711360" cy="242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9973FD-D459-1E46-8E04-D48A6E3215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637" y="2265602"/>
                <a:ext cx="7261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980026-5503-5447-84CE-DB1B73D34572}"/>
                  </a:ext>
                </a:extLst>
              </p14:cNvPr>
              <p14:cNvContentPartPr/>
              <p14:nvPr/>
            </p14:nvContentPartPr>
            <p14:xfrm>
              <a:off x="5091837" y="2222762"/>
              <a:ext cx="598320" cy="27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980026-5503-5447-84CE-DB1B73D345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4277" y="2215202"/>
                <a:ext cx="613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B2178C-6863-2549-8B0E-62D87581E99F}"/>
                  </a:ext>
                </a:extLst>
              </p14:cNvPr>
              <p14:cNvContentPartPr/>
              <p14:nvPr/>
            </p14:nvContentPartPr>
            <p14:xfrm>
              <a:off x="6778077" y="2276042"/>
              <a:ext cx="36720" cy="160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B2178C-6863-2549-8B0E-62D87581E9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0517" y="2268482"/>
                <a:ext cx="518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63DB2A-91A5-AA41-B2CE-0A30918A9A13}"/>
                  </a:ext>
                </a:extLst>
              </p14:cNvPr>
              <p14:cNvContentPartPr/>
              <p14:nvPr/>
            </p14:nvContentPartPr>
            <p14:xfrm>
              <a:off x="7281357" y="2172722"/>
              <a:ext cx="651600" cy="28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63DB2A-91A5-AA41-B2CE-0A30918A9A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3793" y="2165172"/>
                <a:ext cx="666728" cy="29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8E2924-A2A0-AE41-9C38-2079F17618D9}"/>
                  </a:ext>
                </a:extLst>
              </p14:cNvPr>
              <p14:cNvContentPartPr/>
              <p14:nvPr/>
            </p14:nvContentPartPr>
            <p14:xfrm>
              <a:off x="6996237" y="2317082"/>
              <a:ext cx="218160" cy="146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8E2924-A2A0-AE41-9C38-2079F17618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8677" y="2309522"/>
                <a:ext cx="2332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839ADAA-6F3C-554E-B9C2-34DFFD5C140A}"/>
                  </a:ext>
                </a:extLst>
              </p14:cNvPr>
              <p14:cNvContentPartPr/>
              <p14:nvPr/>
            </p14:nvContentPartPr>
            <p14:xfrm>
              <a:off x="8120157" y="2204402"/>
              <a:ext cx="1025640" cy="27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839ADAA-6F3C-554E-B9C2-34DFFD5C14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12957" y="2196842"/>
                <a:ext cx="10407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D7E244C-DE86-CC4C-876D-A2F8BB5D70C8}"/>
                  </a:ext>
                </a:extLst>
              </p14:cNvPr>
              <p14:cNvContentPartPr/>
              <p14:nvPr/>
            </p14:nvContentPartPr>
            <p14:xfrm>
              <a:off x="9277917" y="2351642"/>
              <a:ext cx="132840" cy="108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D7E244C-DE86-CC4C-876D-A2F8BB5D70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70357" y="2344082"/>
                <a:ext cx="1479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82E64C-A3AF-A44C-9C3C-BBD8FEC6F87E}"/>
                  </a:ext>
                </a:extLst>
              </p14:cNvPr>
              <p14:cNvContentPartPr/>
              <p14:nvPr/>
            </p14:nvContentPartPr>
            <p14:xfrm>
              <a:off x="9479517" y="2189282"/>
              <a:ext cx="354240" cy="268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82E64C-A3AF-A44C-9C3C-BBD8FEC6F8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71965" y="2181722"/>
                <a:ext cx="368985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D1A42C2-6F1F-5146-A1E0-0EFACCDBE84F}"/>
                  </a:ext>
                </a:extLst>
              </p14:cNvPr>
              <p14:cNvContentPartPr/>
              <p14:nvPr/>
            </p14:nvContentPartPr>
            <p14:xfrm>
              <a:off x="10882077" y="2255882"/>
              <a:ext cx="232560" cy="198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D1A42C2-6F1F-5146-A1E0-0EFACCDBE8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74517" y="2248322"/>
                <a:ext cx="247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81A07A-4902-0041-8A4B-D54CD79B3080}"/>
                  </a:ext>
                </a:extLst>
              </p14:cNvPr>
              <p14:cNvContentPartPr/>
              <p14:nvPr/>
            </p14:nvContentPartPr>
            <p14:xfrm>
              <a:off x="9982797" y="2198282"/>
              <a:ext cx="682560" cy="283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81A07A-4902-0041-8A4B-D54CD79B30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75237" y="2190722"/>
                <a:ext cx="6973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F52D03C-446D-C541-A48E-3EE48C79A3B8}"/>
                  </a:ext>
                </a:extLst>
              </p14:cNvPr>
              <p14:cNvContentPartPr/>
              <p14:nvPr/>
            </p14:nvContentPartPr>
            <p14:xfrm>
              <a:off x="6623997" y="2852042"/>
              <a:ext cx="14400" cy="132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F52D03C-446D-C541-A48E-3EE48C79A3B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437" y="2844482"/>
                <a:ext cx="29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46E245F-2364-2B45-B1A2-5D8A9D12EF8A}"/>
                  </a:ext>
                </a:extLst>
              </p14:cNvPr>
              <p14:cNvContentPartPr/>
              <p14:nvPr/>
            </p14:nvContentPartPr>
            <p14:xfrm>
              <a:off x="7658997" y="2617322"/>
              <a:ext cx="9720" cy="226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46E245F-2364-2B45-B1A2-5D8A9D12EF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51437" y="2609762"/>
                <a:ext cx="24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C0EA12F-ECEC-D744-A159-582510C481DB}"/>
                  </a:ext>
                </a:extLst>
              </p14:cNvPr>
              <p14:cNvContentPartPr/>
              <p14:nvPr/>
            </p14:nvContentPartPr>
            <p14:xfrm>
              <a:off x="6861957" y="2642522"/>
              <a:ext cx="686160" cy="235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C0EA12F-ECEC-D744-A159-582510C481D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54757" y="2634962"/>
                <a:ext cx="700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EA7EEE6-FB0C-AA46-B391-1A66CF7CEDD6}"/>
                  </a:ext>
                </a:extLst>
              </p14:cNvPr>
              <p14:cNvContentPartPr/>
              <p14:nvPr/>
            </p14:nvContentPartPr>
            <p14:xfrm>
              <a:off x="5038917" y="2675642"/>
              <a:ext cx="1448640" cy="311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EA7EEE6-FB0C-AA46-B391-1A66CF7CEDD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31359" y="2668082"/>
                <a:ext cx="1463396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9CBBC3F-5AD5-E547-A3CF-7EAA9B69B3EB}"/>
                  </a:ext>
                </a:extLst>
              </p14:cNvPr>
              <p14:cNvContentPartPr/>
              <p14:nvPr/>
            </p14:nvContentPartPr>
            <p14:xfrm>
              <a:off x="7995237" y="2659082"/>
              <a:ext cx="18360" cy="205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9CBBC3F-5AD5-E547-A3CF-7EAA9B69B3E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88037" y="2651522"/>
                <a:ext cx="334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0D9F753-C171-054A-844E-E9663DEF5765}"/>
                  </a:ext>
                </a:extLst>
              </p14:cNvPr>
              <p14:cNvContentPartPr/>
              <p14:nvPr/>
            </p14:nvContentPartPr>
            <p14:xfrm>
              <a:off x="8897757" y="2776442"/>
              <a:ext cx="9000" cy="94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0D9F753-C171-054A-844E-E9663DEF57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890197" y="2768882"/>
                <a:ext cx="241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CA16B2-A0D9-4946-86A9-DB0DFC7685D9}"/>
                  </a:ext>
                </a:extLst>
              </p14:cNvPr>
              <p14:cNvContentPartPr/>
              <p14:nvPr/>
            </p14:nvContentPartPr>
            <p14:xfrm>
              <a:off x="8934117" y="2684282"/>
              <a:ext cx="504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CA16B2-A0D9-4946-86A9-DB0DFC7685D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26557" y="2676722"/>
                <a:ext cx="20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0D3F6FF-DCD8-704D-8F9C-305DA31448F2}"/>
                  </a:ext>
                </a:extLst>
              </p14:cNvPr>
              <p14:cNvContentPartPr/>
              <p14:nvPr/>
            </p14:nvContentPartPr>
            <p14:xfrm>
              <a:off x="8984517" y="2784002"/>
              <a:ext cx="147240" cy="84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0D3F6FF-DCD8-704D-8F9C-305DA31448F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76957" y="2776442"/>
                <a:ext cx="162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F525925-D2A8-7241-83C9-646BDB12FCB1}"/>
                  </a:ext>
                </a:extLst>
              </p14:cNvPr>
              <p14:cNvContentPartPr/>
              <p14:nvPr/>
            </p14:nvContentPartPr>
            <p14:xfrm>
              <a:off x="9253437" y="2796962"/>
              <a:ext cx="151920" cy="94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F525925-D2A8-7241-83C9-646BDB12FCB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45877" y="2789402"/>
                <a:ext cx="167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2F4DCDE-358F-B645-AF80-C6A2ACE567FF}"/>
                  </a:ext>
                </a:extLst>
              </p14:cNvPr>
              <p14:cNvContentPartPr/>
              <p14:nvPr/>
            </p14:nvContentPartPr>
            <p14:xfrm>
              <a:off x="9722517" y="2734682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2F4DCDE-358F-B645-AF80-C6A2ACE567F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14957" y="2727122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65A074D-20AB-1044-A09D-C5AF4D6DB456}"/>
                  </a:ext>
                </a:extLst>
              </p14:cNvPr>
              <p14:cNvContentPartPr/>
              <p14:nvPr/>
            </p14:nvContentPartPr>
            <p14:xfrm>
              <a:off x="10126437" y="2592122"/>
              <a:ext cx="169560" cy="296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65A074D-20AB-1044-A09D-C5AF4D6DB45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18893" y="2584562"/>
                <a:ext cx="184648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138C5B-2600-094F-A18D-33AD8F2621BB}"/>
                  </a:ext>
                </a:extLst>
              </p14:cNvPr>
              <p14:cNvContentPartPr/>
              <p14:nvPr/>
            </p14:nvContentPartPr>
            <p14:xfrm>
              <a:off x="9772557" y="2778242"/>
              <a:ext cx="276120" cy="116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138C5B-2600-094F-A18D-33AD8F2621B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64997" y="2770682"/>
                <a:ext cx="2912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0D50F0A-3421-EE49-8485-3D520316C9EB}"/>
                  </a:ext>
                </a:extLst>
              </p14:cNvPr>
              <p14:cNvContentPartPr/>
              <p14:nvPr/>
            </p14:nvContentPartPr>
            <p14:xfrm>
              <a:off x="9510117" y="2810282"/>
              <a:ext cx="194040" cy="81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0D50F0A-3421-EE49-8485-3D520316C9E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502557" y="2802722"/>
                <a:ext cx="209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4F64E63-4F81-6F45-8251-681863C893EF}"/>
                  </a:ext>
                </a:extLst>
              </p14:cNvPr>
              <p14:cNvContentPartPr/>
              <p14:nvPr/>
            </p14:nvContentPartPr>
            <p14:xfrm>
              <a:off x="8497797" y="2583482"/>
              <a:ext cx="201960" cy="308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4F64E63-4F81-6F45-8251-681863C893E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90223" y="2575922"/>
                <a:ext cx="217107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BB21DD0-7A57-484E-BC9B-045EF310EE0D}"/>
                  </a:ext>
                </a:extLst>
              </p14:cNvPr>
              <p14:cNvContentPartPr/>
              <p14:nvPr/>
            </p14:nvContentPartPr>
            <p14:xfrm>
              <a:off x="8187477" y="2766002"/>
              <a:ext cx="230040" cy="134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BB21DD0-7A57-484E-BC9B-045EF310EE0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79917" y="2758462"/>
                <a:ext cx="245160" cy="1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BF78710-2FE0-224A-9252-375F8A1BBA19}"/>
                  </a:ext>
                </a:extLst>
              </p14:cNvPr>
              <p14:cNvContentPartPr/>
              <p14:nvPr/>
            </p14:nvContentPartPr>
            <p14:xfrm>
              <a:off x="10695237" y="2642522"/>
              <a:ext cx="106200" cy="199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BF78710-2FE0-224A-9252-375F8A1BBA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87677" y="2634962"/>
                <a:ext cx="121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754E909-4C90-D043-BA48-DA16EC5AA2F8}"/>
                  </a:ext>
                </a:extLst>
              </p14:cNvPr>
              <p14:cNvContentPartPr/>
              <p14:nvPr/>
            </p14:nvContentPartPr>
            <p14:xfrm>
              <a:off x="10810797" y="2771762"/>
              <a:ext cx="83520" cy="86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754E909-4C90-D043-BA48-DA16EC5AA2F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03237" y="2764202"/>
                <a:ext cx="98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6CBDA48-CD0F-D44C-9F0D-0DD50606C3AD}"/>
                  </a:ext>
                </a:extLst>
              </p14:cNvPr>
              <p14:cNvContentPartPr/>
              <p14:nvPr/>
            </p14:nvContentPartPr>
            <p14:xfrm>
              <a:off x="10925637" y="2776442"/>
              <a:ext cx="149040" cy="101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6CBDA48-CD0F-D44C-9F0D-0DD50606C3A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918077" y="2768882"/>
                <a:ext cx="1641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1F86521-E7D5-074B-B24F-BC0387C41C45}"/>
                  </a:ext>
                </a:extLst>
              </p14:cNvPr>
              <p14:cNvContentPartPr/>
              <p14:nvPr/>
            </p14:nvContentPartPr>
            <p14:xfrm>
              <a:off x="11162877" y="2633882"/>
              <a:ext cx="32760" cy="239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1F86521-E7D5-074B-B24F-BC0387C41C4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155317" y="2626322"/>
                <a:ext cx="47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4173914-5294-5349-97C5-D6265C7A887C}"/>
                  </a:ext>
                </a:extLst>
              </p14:cNvPr>
              <p14:cNvContentPartPr/>
              <p14:nvPr/>
            </p14:nvContentPartPr>
            <p14:xfrm>
              <a:off x="11144157" y="2694722"/>
              <a:ext cx="173880" cy="17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4173914-5294-5349-97C5-D6265C7A887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136597" y="2687162"/>
                <a:ext cx="189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663FB33-7B3E-0A48-89AD-5F143AD801A1}"/>
                  </a:ext>
                </a:extLst>
              </p14:cNvPr>
              <p14:cNvContentPartPr/>
              <p14:nvPr/>
            </p14:nvContentPartPr>
            <p14:xfrm>
              <a:off x="10494717" y="2780042"/>
              <a:ext cx="104760" cy="137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663FB33-7B3E-0A48-89AD-5F143AD801A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487157" y="2772462"/>
                <a:ext cx="119880" cy="1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BE3C42B-D0B4-8242-994E-E8D541BE654A}"/>
                  </a:ext>
                </a:extLst>
              </p14:cNvPr>
              <p14:cNvContentPartPr/>
              <p14:nvPr/>
            </p14:nvContentPartPr>
            <p14:xfrm>
              <a:off x="5081397" y="3178562"/>
              <a:ext cx="125640" cy="130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BE3C42B-D0B4-8242-994E-E8D541BE654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73837" y="3171002"/>
                <a:ext cx="140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2DBCFED-1B22-7048-B259-7A1A3699DF8B}"/>
                  </a:ext>
                </a:extLst>
              </p14:cNvPr>
              <p14:cNvContentPartPr/>
              <p14:nvPr/>
            </p14:nvContentPartPr>
            <p14:xfrm>
              <a:off x="5224677" y="3078482"/>
              <a:ext cx="102240" cy="241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2DBCFED-1B22-7048-B259-7A1A3699DF8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217117" y="3070922"/>
                <a:ext cx="1173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0F2EFFC-FE79-D748-A8B5-C6C928E347DA}"/>
                  </a:ext>
                </a:extLst>
              </p14:cNvPr>
              <p14:cNvContentPartPr/>
              <p14:nvPr/>
            </p14:nvContentPartPr>
            <p14:xfrm>
              <a:off x="5360397" y="3204122"/>
              <a:ext cx="115920" cy="113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0F2EFFC-FE79-D748-A8B5-C6C928E347D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52837" y="3196562"/>
                <a:ext cx="131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CB50881-763F-3D49-A36A-81FDDE3B515C}"/>
                  </a:ext>
                </a:extLst>
              </p14:cNvPr>
              <p14:cNvContentPartPr/>
              <p14:nvPr/>
            </p14:nvContentPartPr>
            <p14:xfrm>
              <a:off x="5502957" y="3185762"/>
              <a:ext cx="99360" cy="130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CB50881-763F-3D49-A36A-81FDDE3B51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495397" y="3178202"/>
                <a:ext cx="114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E78430F-4973-2841-BE74-ABDC9066CC84}"/>
                  </a:ext>
                </a:extLst>
              </p14:cNvPr>
              <p14:cNvContentPartPr/>
              <p14:nvPr/>
            </p14:nvContentPartPr>
            <p14:xfrm>
              <a:off x="5688357" y="3028082"/>
              <a:ext cx="24840" cy="261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E78430F-4973-2841-BE74-ABDC9066CC8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80797" y="3020882"/>
                <a:ext cx="399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A0A65B5-687B-4E41-821D-29F9E01CEE14}"/>
                  </a:ext>
                </a:extLst>
              </p14:cNvPr>
              <p14:cNvContentPartPr/>
              <p14:nvPr/>
            </p14:nvContentPartPr>
            <p14:xfrm>
              <a:off x="5916597" y="3048962"/>
              <a:ext cx="146880" cy="261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A0A65B5-687B-4E41-821D-29F9E01CEE1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09037" y="3041402"/>
                <a:ext cx="1620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803F2DB-D9EB-374D-B3B2-B57C66C6FB53}"/>
                  </a:ext>
                </a:extLst>
              </p14:cNvPr>
              <p14:cNvContentPartPr/>
              <p14:nvPr/>
            </p14:nvContentPartPr>
            <p14:xfrm>
              <a:off x="6275877" y="3207362"/>
              <a:ext cx="92520" cy="9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803F2DB-D9EB-374D-B3B2-B57C66C6FB5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68317" y="3199802"/>
                <a:ext cx="1076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4221E52-4A5F-FE4B-A474-0703C48228DB}"/>
                  </a:ext>
                </a:extLst>
              </p14:cNvPr>
              <p14:cNvContentPartPr/>
              <p14:nvPr/>
            </p14:nvContentPartPr>
            <p14:xfrm>
              <a:off x="6450477" y="3050762"/>
              <a:ext cx="67680" cy="262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4221E52-4A5F-FE4B-A474-0703C48228D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42917" y="3043562"/>
                <a:ext cx="828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57CF4D7-45F6-5743-B20A-813DDDD95191}"/>
                  </a:ext>
                </a:extLst>
              </p14:cNvPr>
              <p14:cNvContentPartPr/>
              <p14:nvPr/>
            </p14:nvContentPartPr>
            <p14:xfrm>
              <a:off x="6409077" y="3186842"/>
              <a:ext cx="103680" cy="26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57CF4D7-45F6-5743-B20A-813DDDD9519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401517" y="3179282"/>
                <a:ext cx="118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78D0021-1166-BF45-ADB1-ACF227193D08}"/>
                  </a:ext>
                </a:extLst>
              </p14:cNvPr>
              <p14:cNvContentPartPr/>
              <p14:nvPr/>
            </p14:nvContentPartPr>
            <p14:xfrm>
              <a:off x="7399077" y="3057602"/>
              <a:ext cx="1216800" cy="267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78D0021-1166-BF45-ADB1-ACF227193D0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91517" y="3050042"/>
                <a:ext cx="12319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FE8E488-B732-844E-AC07-65AE01F5E9DC}"/>
                  </a:ext>
                </a:extLst>
              </p14:cNvPr>
              <p14:cNvContentPartPr/>
              <p14:nvPr/>
            </p14:nvContentPartPr>
            <p14:xfrm>
              <a:off x="6906597" y="3200882"/>
              <a:ext cx="415080" cy="119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FE8E488-B732-844E-AC07-65AE01F5E9D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899037" y="3193322"/>
                <a:ext cx="430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297E668-7FD8-0F4D-9303-0278418C59F8}"/>
                  </a:ext>
                </a:extLst>
              </p14:cNvPr>
              <p14:cNvContentPartPr/>
              <p14:nvPr/>
            </p14:nvContentPartPr>
            <p14:xfrm>
              <a:off x="6638037" y="3171002"/>
              <a:ext cx="207360" cy="147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297E668-7FD8-0F4D-9303-0278418C59F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30490" y="3163460"/>
                <a:ext cx="222094" cy="162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6402DE6-E3F8-E74C-8182-77547CE22E5B}"/>
                  </a:ext>
                </a:extLst>
              </p14:cNvPr>
              <p14:cNvContentPartPr/>
              <p14:nvPr/>
            </p14:nvContentPartPr>
            <p14:xfrm>
              <a:off x="8845917" y="3135722"/>
              <a:ext cx="119160" cy="195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6402DE6-E3F8-E74C-8182-77547CE22E5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838357" y="3128162"/>
                <a:ext cx="1342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8890789-62A7-994A-AB6F-BD7FE0E9AC44}"/>
                  </a:ext>
                </a:extLst>
              </p14:cNvPr>
              <p14:cNvContentPartPr/>
              <p14:nvPr/>
            </p14:nvContentPartPr>
            <p14:xfrm>
              <a:off x="9068397" y="3204482"/>
              <a:ext cx="89640" cy="10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8890789-62A7-994A-AB6F-BD7FE0E9AC4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060837" y="3196922"/>
                <a:ext cx="104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CEC300A-8777-774B-AE43-46277D2B1BF1}"/>
                  </a:ext>
                </a:extLst>
              </p14:cNvPr>
              <p14:cNvContentPartPr/>
              <p14:nvPr/>
            </p14:nvContentPartPr>
            <p14:xfrm>
              <a:off x="9084957" y="3274322"/>
              <a:ext cx="127080" cy="19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CEC300A-8777-774B-AE43-46277D2B1BF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77397" y="3266762"/>
                <a:ext cx="1422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7E4F046-5B1F-C645-A1B6-00B3B06A91C8}"/>
                  </a:ext>
                </a:extLst>
              </p14:cNvPr>
              <p14:cNvContentPartPr/>
              <p14:nvPr/>
            </p14:nvContentPartPr>
            <p14:xfrm>
              <a:off x="9393477" y="3102962"/>
              <a:ext cx="146520" cy="257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7E4F046-5B1F-C645-A1B6-00B3B06A91C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85917" y="3095402"/>
                <a:ext cx="1616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8B2A710-22FB-414B-B600-073CE866F147}"/>
                  </a:ext>
                </a:extLst>
              </p14:cNvPr>
              <p14:cNvContentPartPr/>
              <p14:nvPr/>
            </p14:nvContentPartPr>
            <p14:xfrm>
              <a:off x="10427397" y="3152642"/>
              <a:ext cx="95040" cy="10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8B2A710-22FB-414B-B600-073CE866F14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419837" y="3145082"/>
                <a:ext cx="110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5698000-55EA-234D-BC01-180D1779DEDD}"/>
                  </a:ext>
                </a:extLst>
              </p14:cNvPr>
              <p14:cNvContentPartPr/>
              <p14:nvPr/>
            </p14:nvContentPartPr>
            <p14:xfrm>
              <a:off x="10452597" y="3227882"/>
              <a:ext cx="67680" cy="6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5698000-55EA-234D-BC01-180D1779DED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445037" y="3220322"/>
                <a:ext cx="82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F8CD469-77EF-E545-AC60-6D3940B33145}"/>
                  </a:ext>
                </a:extLst>
              </p14:cNvPr>
              <p14:cNvContentPartPr/>
              <p14:nvPr/>
            </p14:nvContentPartPr>
            <p14:xfrm>
              <a:off x="10745277" y="3063002"/>
              <a:ext cx="503640" cy="219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F8CD469-77EF-E545-AC60-6D3940B3314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737717" y="3055442"/>
                <a:ext cx="518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09F602C-FEA6-3A4E-990B-1AE1071E15D3}"/>
                  </a:ext>
                </a:extLst>
              </p14:cNvPr>
              <p14:cNvContentPartPr/>
              <p14:nvPr/>
            </p14:nvContentPartPr>
            <p14:xfrm>
              <a:off x="9613437" y="3027002"/>
              <a:ext cx="659880" cy="328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09F602C-FEA6-3A4E-990B-1AE1071E15D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605877" y="3019442"/>
                <a:ext cx="6746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746F050-D57C-9541-B51F-7BB10B988B0F}"/>
                  </a:ext>
                </a:extLst>
              </p14:cNvPr>
              <p14:cNvContentPartPr/>
              <p14:nvPr/>
            </p14:nvContentPartPr>
            <p14:xfrm>
              <a:off x="5306757" y="3590402"/>
              <a:ext cx="15120" cy="204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746F050-D57C-9541-B51F-7BB10B988B0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296677" y="3580322"/>
                <a:ext cx="352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76A9EB9-B502-7444-B69F-922780E2DB12}"/>
                  </a:ext>
                </a:extLst>
              </p14:cNvPr>
              <p14:cNvContentPartPr/>
              <p14:nvPr/>
            </p14:nvContentPartPr>
            <p14:xfrm>
              <a:off x="5941077" y="3471242"/>
              <a:ext cx="23400" cy="37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76A9EB9-B502-7444-B69F-922780E2DB1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933517" y="3463682"/>
                <a:ext cx="38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1E7B422-E0DF-D042-A3A2-8AA658D0E548}"/>
                  </a:ext>
                </a:extLst>
              </p14:cNvPr>
              <p14:cNvContentPartPr/>
              <p14:nvPr/>
            </p14:nvContentPartPr>
            <p14:xfrm>
              <a:off x="6073557" y="3724682"/>
              <a:ext cx="19800" cy="81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1E7B422-E0DF-D042-A3A2-8AA658D0E54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065997" y="3717122"/>
                <a:ext cx="34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B6E09C8-DFE2-C84E-8CEE-D354BF144E28}"/>
                  </a:ext>
                </a:extLst>
              </p14:cNvPr>
              <p14:cNvContentPartPr/>
              <p14:nvPr/>
            </p14:nvContentPartPr>
            <p14:xfrm>
              <a:off x="5837037" y="3576362"/>
              <a:ext cx="153720" cy="198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B6E09C8-DFE2-C84E-8CEE-D354BF144E2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29477" y="3568802"/>
                <a:ext cx="1684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0C731CF-54C8-754A-B472-A039ECD4FE90}"/>
                  </a:ext>
                </a:extLst>
              </p14:cNvPr>
              <p14:cNvContentPartPr/>
              <p14:nvPr/>
            </p14:nvContentPartPr>
            <p14:xfrm>
              <a:off x="5452557" y="3559802"/>
              <a:ext cx="118080" cy="212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0C731CF-54C8-754A-B472-A039ECD4FE9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444974" y="3552242"/>
                <a:ext cx="133246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344F31D-7BEA-5D41-8A3E-49A8EEC414AA}"/>
                  </a:ext>
                </a:extLst>
              </p14:cNvPr>
              <p14:cNvContentPartPr/>
              <p14:nvPr/>
            </p14:nvContentPartPr>
            <p14:xfrm>
              <a:off x="7298637" y="3668882"/>
              <a:ext cx="115560" cy="96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344F31D-7BEA-5D41-8A3E-49A8EEC414A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291077" y="3661322"/>
                <a:ext cx="130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F660A5C-DB0A-5C43-8513-E78C703EEC26}"/>
                  </a:ext>
                </a:extLst>
              </p14:cNvPr>
              <p14:cNvContentPartPr/>
              <p14:nvPr/>
            </p14:nvContentPartPr>
            <p14:xfrm>
              <a:off x="7541637" y="3447842"/>
              <a:ext cx="48600" cy="272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F660A5C-DB0A-5C43-8513-E78C703EEC2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534077" y="3440282"/>
                <a:ext cx="637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E73F910-D384-A945-8C59-E608F3A2A3C5}"/>
                  </a:ext>
                </a:extLst>
              </p14:cNvPr>
              <p14:cNvContentPartPr/>
              <p14:nvPr/>
            </p14:nvContentPartPr>
            <p14:xfrm>
              <a:off x="6810837" y="3548282"/>
              <a:ext cx="426240" cy="232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E73F910-D384-A945-8C59-E608F3A2A3C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03283" y="3540710"/>
                <a:ext cx="441347" cy="24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ECD6F44-6F64-2346-AA2E-B72D5AF60EBD}"/>
                  </a:ext>
                </a:extLst>
              </p14:cNvPr>
              <p14:cNvContentPartPr/>
              <p14:nvPr/>
            </p14:nvContentPartPr>
            <p14:xfrm>
              <a:off x="6325197" y="3508322"/>
              <a:ext cx="302040" cy="280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ECD6F44-6F64-2346-AA2E-B72D5AF60EB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317637" y="3501122"/>
                <a:ext cx="3171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242000F-69A4-AE47-B6FD-5AE184711727}"/>
                  </a:ext>
                </a:extLst>
              </p14:cNvPr>
              <p14:cNvContentPartPr/>
              <p14:nvPr/>
            </p14:nvContentPartPr>
            <p14:xfrm>
              <a:off x="8296557" y="3665642"/>
              <a:ext cx="10080" cy="87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242000F-69A4-AE47-B6FD-5AE18471172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288997" y="3658442"/>
                <a:ext cx="25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9B48905-FE6E-F245-8362-65CB14FDA405}"/>
                  </a:ext>
                </a:extLst>
              </p14:cNvPr>
              <p14:cNvContentPartPr/>
              <p14:nvPr/>
            </p14:nvContentPartPr>
            <p14:xfrm>
              <a:off x="8395557" y="3622442"/>
              <a:ext cx="80280" cy="139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9B48905-FE6E-F245-8362-65CB14FDA40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387997" y="3614882"/>
                <a:ext cx="95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AFA3A7D-A99E-A749-834B-CD4B37C8E438}"/>
                  </a:ext>
                </a:extLst>
              </p14:cNvPr>
              <p14:cNvContentPartPr/>
              <p14:nvPr/>
            </p14:nvContentPartPr>
            <p14:xfrm>
              <a:off x="8278197" y="3526682"/>
              <a:ext cx="60480" cy="29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AFA3A7D-A99E-A749-834B-CD4B37C8E43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270637" y="3519122"/>
                <a:ext cx="756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4354292-D6DC-D04A-AB91-43B4EB82A270}"/>
                  </a:ext>
                </a:extLst>
              </p14:cNvPr>
              <p14:cNvContentPartPr/>
              <p14:nvPr/>
            </p14:nvContentPartPr>
            <p14:xfrm>
              <a:off x="8966877" y="3716042"/>
              <a:ext cx="26640" cy="106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4354292-D6DC-D04A-AB91-43B4EB82A27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959317" y="3708482"/>
                <a:ext cx="414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812E461-2E39-0348-B323-1210BF818392}"/>
                  </a:ext>
                </a:extLst>
              </p14:cNvPr>
              <p14:cNvContentPartPr/>
              <p14:nvPr/>
            </p14:nvContentPartPr>
            <p14:xfrm>
              <a:off x="9588597" y="3658802"/>
              <a:ext cx="173160" cy="1274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812E461-2E39-0348-B323-1210BF81839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581037" y="3651602"/>
                <a:ext cx="188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5168F0D-D041-A74A-80FF-DF41D6AB24BF}"/>
                  </a:ext>
                </a:extLst>
              </p14:cNvPr>
              <p14:cNvContentPartPr/>
              <p14:nvPr/>
            </p14:nvContentPartPr>
            <p14:xfrm>
              <a:off x="9261357" y="3527042"/>
              <a:ext cx="261720" cy="239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5168F0D-D041-A74A-80FF-DF41D6AB24B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253797" y="3519482"/>
                <a:ext cx="276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12BF746-B815-754A-AD08-FB041A3BD69C}"/>
                  </a:ext>
                </a:extLst>
              </p14:cNvPr>
              <p14:cNvContentPartPr/>
              <p14:nvPr/>
            </p14:nvContentPartPr>
            <p14:xfrm>
              <a:off x="10490037" y="3473042"/>
              <a:ext cx="744480" cy="2437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12BF746-B815-754A-AD08-FB041A3BD69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482477" y="3465493"/>
                <a:ext cx="759600" cy="258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14B11C1-D336-2E4E-AE39-C2BCFCFF4FF3}"/>
                  </a:ext>
                </a:extLst>
              </p14:cNvPr>
              <p14:cNvContentPartPr/>
              <p14:nvPr/>
            </p14:nvContentPartPr>
            <p14:xfrm>
              <a:off x="9973437" y="3514442"/>
              <a:ext cx="349560" cy="240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14B11C1-D336-2E4E-AE39-C2BCFCFF4FF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66237" y="3506882"/>
                <a:ext cx="364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B6A5BDB-BF9B-4A4F-B150-24C46EF94FB7}"/>
                  </a:ext>
                </a:extLst>
              </p14:cNvPr>
              <p14:cNvContentPartPr/>
              <p14:nvPr/>
            </p14:nvContentPartPr>
            <p14:xfrm>
              <a:off x="6461637" y="3934202"/>
              <a:ext cx="349560" cy="2257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B6A5BDB-BF9B-4A4F-B150-24C46EF94FB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54077" y="3926642"/>
                <a:ext cx="364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077E935-81FA-C242-A413-D74F5F9396B7}"/>
                  </a:ext>
                </a:extLst>
              </p14:cNvPr>
              <p14:cNvContentPartPr/>
              <p14:nvPr/>
            </p14:nvContentPartPr>
            <p14:xfrm>
              <a:off x="5243037" y="3942482"/>
              <a:ext cx="406800" cy="297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077E935-81FA-C242-A413-D74F5F9396B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235477" y="3935282"/>
                <a:ext cx="4219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52C08EE-98BB-CC45-B1FF-4DE416E6E433}"/>
                  </a:ext>
                </a:extLst>
              </p14:cNvPr>
              <p14:cNvContentPartPr/>
              <p14:nvPr/>
            </p14:nvContentPartPr>
            <p14:xfrm>
              <a:off x="991437" y="4449362"/>
              <a:ext cx="858240" cy="2287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52C08EE-98BB-CC45-B1FF-4DE416E6E43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83877" y="4441802"/>
                <a:ext cx="873360" cy="23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A2C600F-6218-2D46-B78B-C6AE08F83D4A}"/>
                  </a:ext>
                </a:extLst>
              </p14:cNvPr>
              <p14:cNvContentPartPr/>
              <p14:nvPr/>
            </p14:nvContentPartPr>
            <p14:xfrm>
              <a:off x="2659317" y="4461242"/>
              <a:ext cx="1288440" cy="2289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A2C600F-6218-2D46-B78B-C6AE08F83D4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651757" y="4453682"/>
                <a:ext cx="130320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151D13F-6E91-4741-AD3A-A957462685B4}"/>
                  </a:ext>
                </a:extLst>
              </p14:cNvPr>
              <p14:cNvContentPartPr/>
              <p14:nvPr/>
            </p14:nvContentPartPr>
            <p14:xfrm>
              <a:off x="6952317" y="4070642"/>
              <a:ext cx="129600" cy="117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151D13F-6E91-4741-AD3A-A957462685B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944757" y="4063082"/>
                <a:ext cx="1447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6056AF9-D060-E747-8E78-1CA4C6CE1351}"/>
                  </a:ext>
                </a:extLst>
              </p14:cNvPr>
              <p14:cNvContentPartPr/>
              <p14:nvPr/>
            </p14:nvContentPartPr>
            <p14:xfrm>
              <a:off x="7097037" y="3951122"/>
              <a:ext cx="105840" cy="2602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6056AF9-D060-E747-8E78-1CA4C6CE135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089477" y="3943562"/>
                <a:ext cx="1209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EC7EC15-52E6-FC4D-83FD-543D734210EE}"/>
                  </a:ext>
                </a:extLst>
              </p14:cNvPr>
              <p14:cNvContentPartPr/>
              <p14:nvPr/>
            </p14:nvContentPartPr>
            <p14:xfrm>
              <a:off x="7230957" y="4102682"/>
              <a:ext cx="151920" cy="113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EC7EC15-52E6-FC4D-83FD-543D734210E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223757" y="4095122"/>
                <a:ext cx="166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CD7250A-22C1-CF4F-A490-749A3E471719}"/>
                  </a:ext>
                </a:extLst>
              </p14:cNvPr>
              <p14:cNvContentPartPr/>
              <p14:nvPr/>
            </p14:nvContentPartPr>
            <p14:xfrm>
              <a:off x="7415637" y="4106282"/>
              <a:ext cx="118080" cy="105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CD7250A-22C1-CF4F-A490-749A3E47171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08077" y="4098722"/>
                <a:ext cx="133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FEB19CD-20ED-0C40-92F5-CE595D28C7D1}"/>
                  </a:ext>
                </a:extLst>
              </p14:cNvPr>
              <p14:cNvContentPartPr/>
              <p14:nvPr/>
            </p14:nvContentPartPr>
            <p14:xfrm>
              <a:off x="7604277" y="3934202"/>
              <a:ext cx="38160" cy="288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FEB19CD-20ED-0C40-92F5-CE595D28C7D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596717" y="3926642"/>
                <a:ext cx="532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85E01CE-3BDB-E54F-9778-7CFEDE225A3F}"/>
                  </a:ext>
                </a:extLst>
              </p14:cNvPr>
              <p14:cNvContentPartPr/>
              <p14:nvPr/>
            </p14:nvContentPartPr>
            <p14:xfrm>
              <a:off x="8177757" y="4097642"/>
              <a:ext cx="21240" cy="98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85E01CE-3BDB-E54F-9778-7CFEDE225A3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170197" y="4090082"/>
                <a:ext cx="36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C6B72BE-6000-924D-BBB1-2C9AC4964E6D}"/>
                  </a:ext>
                </a:extLst>
              </p14:cNvPr>
              <p14:cNvContentPartPr/>
              <p14:nvPr/>
            </p14:nvContentPartPr>
            <p14:xfrm>
              <a:off x="8220957" y="3992882"/>
              <a:ext cx="360" cy="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C6B72BE-6000-924D-BBB1-2C9AC4964E6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213397" y="3985322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399985E-C45A-B24D-9094-20CC4D009ABD}"/>
                  </a:ext>
                </a:extLst>
              </p14:cNvPr>
              <p14:cNvContentPartPr/>
              <p14:nvPr/>
            </p14:nvContentPartPr>
            <p14:xfrm>
              <a:off x="8297277" y="4062362"/>
              <a:ext cx="88920" cy="1594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399985E-C45A-B24D-9094-20CC4D009AB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717" y="4054802"/>
                <a:ext cx="1040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482BA20-6E42-8A44-8542-131A4AF63B0A}"/>
                  </a:ext>
                </a:extLst>
              </p14:cNvPr>
              <p14:cNvContentPartPr/>
              <p14:nvPr/>
            </p14:nvContentPartPr>
            <p14:xfrm>
              <a:off x="9046797" y="3925202"/>
              <a:ext cx="233640" cy="270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482BA20-6E42-8A44-8542-131A4AF63B0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39249" y="3917642"/>
                <a:ext cx="248737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D5EF5C1-52D6-0C43-9F32-B095EB82F304}"/>
                  </a:ext>
                </a:extLst>
              </p14:cNvPr>
              <p14:cNvContentPartPr/>
              <p14:nvPr/>
            </p14:nvContentPartPr>
            <p14:xfrm>
              <a:off x="8696517" y="3980642"/>
              <a:ext cx="223920" cy="193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D5EF5C1-52D6-0C43-9F32-B095EB82F30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88957" y="3973082"/>
                <a:ext cx="23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8D4E31F-B685-2B46-85A0-5E5999551F4A}"/>
                  </a:ext>
                </a:extLst>
              </p14:cNvPr>
              <p14:cNvContentPartPr/>
              <p14:nvPr/>
            </p14:nvContentPartPr>
            <p14:xfrm>
              <a:off x="10351797" y="4085402"/>
              <a:ext cx="14400" cy="56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8D4E31F-B685-2B46-85A0-5E5999551F4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344237" y="4077842"/>
                <a:ext cx="29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370CF65-C247-E94F-A1E4-65FA9A5F2099}"/>
                  </a:ext>
                </a:extLst>
              </p14:cNvPr>
              <p14:cNvContentPartPr/>
              <p14:nvPr/>
            </p14:nvContentPartPr>
            <p14:xfrm>
              <a:off x="10385277" y="4035362"/>
              <a:ext cx="25200" cy="8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370CF65-C247-E94F-A1E4-65FA9A5F209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377717" y="4027802"/>
                <a:ext cx="40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EF04128-FEA0-A846-8053-625D72D9D86A}"/>
                  </a:ext>
                </a:extLst>
              </p14:cNvPr>
              <p14:cNvContentPartPr/>
              <p14:nvPr/>
            </p14:nvContentPartPr>
            <p14:xfrm>
              <a:off x="10435677" y="4082162"/>
              <a:ext cx="79920" cy="101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EF04128-FEA0-A846-8053-625D72D9D86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428117" y="4074602"/>
                <a:ext cx="95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B06A06A-9A89-0C40-A846-5A410E7A663F}"/>
                  </a:ext>
                </a:extLst>
              </p14:cNvPr>
              <p14:cNvContentPartPr/>
              <p14:nvPr/>
            </p14:nvContentPartPr>
            <p14:xfrm>
              <a:off x="10603437" y="3984602"/>
              <a:ext cx="321480" cy="3135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B06A06A-9A89-0C40-A846-5A410E7A663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595869" y="3977042"/>
                <a:ext cx="336617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836C783-AFE4-1F49-88AF-0885C10A988F}"/>
                  </a:ext>
                </a:extLst>
              </p14:cNvPr>
              <p14:cNvContentPartPr/>
              <p14:nvPr/>
            </p14:nvContentPartPr>
            <p14:xfrm>
              <a:off x="10020237" y="3961922"/>
              <a:ext cx="252000" cy="188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836C783-AFE4-1F49-88AF-0885C10A988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012677" y="3954722"/>
                <a:ext cx="267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87E8633-A33B-B841-B67D-6F34B239B63A}"/>
                  </a:ext>
                </a:extLst>
              </p14:cNvPr>
              <p14:cNvContentPartPr/>
              <p14:nvPr/>
            </p14:nvContentPartPr>
            <p14:xfrm>
              <a:off x="9627837" y="3967682"/>
              <a:ext cx="228600" cy="205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87E8633-A33B-B841-B67D-6F34B239B63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620277" y="3960122"/>
                <a:ext cx="2437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752B9E3-CBD3-EA49-BBAB-EFBBCB938DB1}"/>
                  </a:ext>
                </a:extLst>
              </p14:cNvPr>
              <p14:cNvContentPartPr/>
              <p14:nvPr/>
            </p14:nvContentPartPr>
            <p14:xfrm>
              <a:off x="5863317" y="4404002"/>
              <a:ext cx="11880" cy="201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752B9E3-CBD3-EA49-BBAB-EFBBCB938DB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855757" y="4396442"/>
                <a:ext cx="270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F69E3B8-5D3E-124D-B910-4FFCCF2EF814}"/>
                  </a:ext>
                </a:extLst>
              </p14:cNvPr>
              <p14:cNvContentPartPr/>
              <p14:nvPr/>
            </p14:nvContentPartPr>
            <p14:xfrm>
              <a:off x="6513477" y="4362242"/>
              <a:ext cx="331560" cy="2390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F69E3B8-5D3E-124D-B910-4FFCCF2EF81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05917" y="4354682"/>
                <a:ext cx="3463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C7D5D01-F272-0D4C-ACA9-91C77DE63EB1}"/>
                  </a:ext>
                </a:extLst>
              </p14:cNvPr>
              <p14:cNvContentPartPr/>
              <p14:nvPr/>
            </p14:nvContentPartPr>
            <p14:xfrm>
              <a:off x="5226117" y="4370522"/>
              <a:ext cx="566280" cy="2671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C7D5D01-F272-0D4C-ACA9-91C77DE63E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18557" y="4362972"/>
                <a:ext cx="581400" cy="281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1D271EF-37CC-954E-8B0A-AB9A2074CABB}"/>
                  </a:ext>
                </a:extLst>
              </p14:cNvPr>
              <p14:cNvContentPartPr/>
              <p14:nvPr/>
            </p14:nvContentPartPr>
            <p14:xfrm>
              <a:off x="7928277" y="4387442"/>
              <a:ext cx="92160" cy="2725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1D271EF-37CC-954E-8B0A-AB9A2074CA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920717" y="4379882"/>
                <a:ext cx="106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39CE6BC-7370-194C-8BBF-8DD08EE57F01}"/>
                  </a:ext>
                </a:extLst>
              </p14:cNvPr>
              <p14:cNvContentPartPr/>
              <p14:nvPr/>
            </p14:nvContentPartPr>
            <p14:xfrm>
              <a:off x="8088837" y="4513082"/>
              <a:ext cx="115560" cy="1512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39CE6BC-7370-194C-8BBF-8DD08EE57F0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081277" y="4505522"/>
                <a:ext cx="130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0011252-A729-D140-B08C-C0C7972ED81B}"/>
                  </a:ext>
                </a:extLst>
              </p14:cNvPr>
              <p14:cNvContentPartPr/>
              <p14:nvPr/>
            </p14:nvContentPartPr>
            <p14:xfrm>
              <a:off x="7424277" y="4437482"/>
              <a:ext cx="421560" cy="2091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0011252-A729-D140-B08C-C0C7972ED81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416717" y="4429909"/>
                <a:ext cx="436680" cy="2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F23BFE2-6F02-BD47-ABF7-AB0ECAC0A4A2}"/>
                  </a:ext>
                </a:extLst>
              </p14:cNvPr>
              <p14:cNvContentPartPr/>
              <p14:nvPr/>
            </p14:nvContentPartPr>
            <p14:xfrm>
              <a:off x="7885077" y="3523082"/>
              <a:ext cx="23040" cy="2588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F23BFE2-6F02-BD47-ABF7-AB0ECAC0A4A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877517" y="3515522"/>
                <a:ext cx="38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6D0E8B7-9444-4C41-81E4-22338796A815}"/>
                  </a:ext>
                </a:extLst>
              </p14:cNvPr>
              <p14:cNvContentPartPr/>
              <p14:nvPr/>
            </p14:nvContentPartPr>
            <p14:xfrm>
              <a:off x="8715957" y="3517322"/>
              <a:ext cx="34200" cy="2401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6D0E8B7-9444-4C41-81E4-22338796A81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08397" y="3509762"/>
                <a:ext cx="493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B70F974-00E5-8548-85BD-E092A9BD34A9}"/>
                  </a:ext>
                </a:extLst>
              </p14:cNvPr>
              <p14:cNvContentPartPr/>
              <p14:nvPr/>
            </p14:nvContentPartPr>
            <p14:xfrm>
              <a:off x="5711397" y="3909002"/>
              <a:ext cx="548640" cy="396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B70F974-00E5-8548-85BD-E092A9BD34A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04192" y="3901442"/>
                <a:ext cx="56377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91BE0AA-C931-8A4A-A693-A79F8A31809A}"/>
                  </a:ext>
                </a:extLst>
              </p14:cNvPr>
              <p14:cNvContentPartPr/>
              <p14:nvPr/>
            </p14:nvContentPartPr>
            <p14:xfrm>
              <a:off x="7828557" y="3928082"/>
              <a:ext cx="40680" cy="2516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91BE0AA-C931-8A4A-A693-A79F8A31809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18477" y="3918002"/>
                <a:ext cx="608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F50A38B-95D9-F64F-894E-5B214D43F062}"/>
                  </a:ext>
                </a:extLst>
              </p14:cNvPr>
              <p14:cNvContentPartPr/>
              <p14:nvPr/>
            </p14:nvContentPartPr>
            <p14:xfrm>
              <a:off x="6114597" y="4385282"/>
              <a:ext cx="33840" cy="2055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F50A38B-95D9-F64F-894E-5B214D43F06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04517" y="4375202"/>
                <a:ext cx="54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937FF00-8BDF-EF46-BB01-4CFF1450F592}"/>
                  </a:ext>
                </a:extLst>
              </p14:cNvPr>
              <p14:cNvContentPartPr/>
              <p14:nvPr/>
            </p14:nvContentPartPr>
            <p14:xfrm>
              <a:off x="7115397" y="4362602"/>
              <a:ext cx="74160" cy="2577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937FF00-8BDF-EF46-BB01-4CFF1450F59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105317" y="4352522"/>
                <a:ext cx="943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B9253E0-30DC-D44A-BA10-9ACF34EFFDE7}"/>
                  </a:ext>
                </a:extLst>
              </p14:cNvPr>
              <p14:cNvContentPartPr/>
              <p14:nvPr/>
            </p14:nvContentPartPr>
            <p14:xfrm>
              <a:off x="11008437" y="4269722"/>
              <a:ext cx="285480" cy="2541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B9253E0-30DC-D44A-BA10-9ACF34EFFDE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000877" y="4262162"/>
                <a:ext cx="3006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B7CC997-AD20-8246-8B23-8CE4B31F5BDA}"/>
                  </a:ext>
                </a:extLst>
              </p14:cNvPr>
              <p14:cNvContentPartPr/>
              <p14:nvPr/>
            </p14:nvContentPartPr>
            <p14:xfrm>
              <a:off x="10580397" y="4345322"/>
              <a:ext cx="269640" cy="237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B7CC997-AD20-8246-8B23-8CE4B31F5BD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572837" y="4337762"/>
                <a:ext cx="2847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C2F747B4-EE71-674F-9069-8ED1F6374AF1}"/>
                  </a:ext>
                </a:extLst>
              </p14:cNvPr>
              <p14:cNvContentPartPr/>
              <p14:nvPr/>
            </p14:nvContentPartPr>
            <p14:xfrm>
              <a:off x="10045797" y="4449722"/>
              <a:ext cx="474840" cy="1357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C2F747B4-EE71-674F-9069-8ED1F6374AF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38237" y="4442142"/>
                <a:ext cx="489960" cy="1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C6526E1-F779-044B-9AAB-9BB168AFD54E}"/>
                  </a:ext>
                </a:extLst>
              </p14:cNvPr>
              <p14:cNvContentPartPr/>
              <p14:nvPr/>
            </p14:nvContentPartPr>
            <p14:xfrm>
              <a:off x="9538197" y="4372682"/>
              <a:ext cx="379080" cy="220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C6526E1-F779-044B-9AAB-9BB168AFD5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530637" y="4365110"/>
                <a:ext cx="393840" cy="235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B92F8B1-9829-4141-948E-6ADDD81BF45C}"/>
                  </a:ext>
                </a:extLst>
              </p14:cNvPr>
              <p14:cNvContentPartPr/>
              <p14:nvPr/>
            </p14:nvContentPartPr>
            <p14:xfrm>
              <a:off x="9052197" y="4464122"/>
              <a:ext cx="301680" cy="1530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B92F8B1-9829-4141-948E-6ADDD81BF45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44637" y="4456580"/>
                <a:ext cx="316800" cy="168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B5900DC-4C02-ED4C-8579-26D503C3A2AA}"/>
                  </a:ext>
                </a:extLst>
              </p14:cNvPr>
              <p14:cNvContentPartPr/>
              <p14:nvPr/>
            </p14:nvContentPartPr>
            <p14:xfrm>
              <a:off x="8788317" y="4362242"/>
              <a:ext cx="204840" cy="2552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B5900DC-4C02-ED4C-8579-26D503C3A2A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780770" y="4354693"/>
                <a:ext cx="219574" cy="270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754B966-65FE-BD45-AA21-8BA08F184BEB}"/>
                  </a:ext>
                </a:extLst>
              </p14:cNvPr>
              <p14:cNvContentPartPr/>
              <p14:nvPr/>
            </p14:nvContentPartPr>
            <p14:xfrm>
              <a:off x="8556477" y="4355042"/>
              <a:ext cx="168480" cy="2772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754B966-65FE-BD45-AA21-8BA08F184BE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48917" y="4347482"/>
                <a:ext cx="1836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697A0461-65A4-4544-86CB-9BA829C368DB}"/>
                  </a:ext>
                </a:extLst>
              </p14:cNvPr>
              <p14:cNvContentPartPr/>
              <p14:nvPr/>
            </p14:nvContentPartPr>
            <p14:xfrm>
              <a:off x="5279037" y="4902602"/>
              <a:ext cx="496080" cy="332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697A0461-65A4-4544-86CB-9BA829C368D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271482" y="4895050"/>
                <a:ext cx="511189" cy="34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58ADF4FE-5BC2-AC49-94D3-C1A591B3A1B7}"/>
                  </a:ext>
                </a:extLst>
              </p14:cNvPr>
              <p14:cNvContentPartPr/>
              <p14:nvPr/>
            </p14:nvContentPartPr>
            <p14:xfrm>
              <a:off x="5984997" y="4788482"/>
              <a:ext cx="925920" cy="6314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58ADF4FE-5BC2-AC49-94D3-C1A591B3A1B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77437" y="4780922"/>
                <a:ext cx="94104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AE038891-BFD8-8A46-B467-20A3E134C290}"/>
                  </a:ext>
                </a:extLst>
              </p14:cNvPr>
              <p14:cNvContentPartPr/>
              <p14:nvPr/>
            </p14:nvContentPartPr>
            <p14:xfrm>
              <a:off x="7910637" y="4974962"/>
              <a:ext cx="87480" cy="82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AE038891-BFD8-8A46-B467-20A3E134C29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903077" y="4967402"/>
                <a:ext cx="102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416A1159-5467-3945-A5E0-3D84D67A6E55}"/>
                  </a:ext>
                </a:extLst>
              </p14:cNvPr>
              <p14:cNvContentPartPr/>
              <p14:nvPr/>
            </p14:nvContentPartPr>
            <p14:xfrm>
              <a:off x="7944117" y="5066402"/>
              <a:ext cx="109440" cy="43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416A1159-5467-3945-A5E0-3D84D67A6E5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936557" y="5058842"/>
                <a:ext cx="124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EBB93FEB-4444-E64B-83AA-748089F261AD}"/>
                  </a:ext>
                </a:extLst>
              </p14:cNvPr>
              <p14:cNvContentPartPr/>
              <p14:nvPr/>
            </p14:nvContentPartPr>
            <p14:xfrm>
              <a:off x="7003437" y="4789922"/>
              <a:ext cx="672840" cy="3016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EBB93FEB-4444-E64B-83AA-748089F261A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993357" y="4782362"/>
                <a:ext cx="6904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37125BF9-DF1D-A840-9918-A342D1A6FA36}"/>
                  </a:ext>
                </a:extLst>
              </p14:cNvPr>
              <p14:cNvContentPartPr/>
              <p14:nvPr/>
            </p14:nvContentPartPr>
            <p14:xfrm>
              <a:off x="8303757" y="4852562"/>
              <a:ext cx="137880" cy="2271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37125BF9-DF1D-A840-9918-A342D1A6FA3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96197" y="4845002"/>
                <a:ext cx="153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90B1DEA-E338-A441-AFCB-C8358CCA2AF6}"/>
                  </a:ext>
                </a:extLst>
              </p14:cNvPr>
              <p14:cNvContentPartPr/>
              <p14:nvPr/>
            </p14:nvContentPartPr>
            <p14:xfrm>
              <a:off x="8533437" y="5039762"/>
              <a:ext cx="26640" cy="20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90B1DEA-E338-A441-AFCB-C8358CCA2AF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525877" y="5032202"/>
                <a:ext cx="41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8F34CD3-96CD-DD49-9ABF-BC125E7BB026}"/>
                  </a:ext>
                </a:extLst>
              </p14:cNvPr>
              <p14:cNvContentPartPr/>
              <p14:nvPr/>
            </p14:nvContentPartPr>
            <p14:xfrm>
              <a:off x="10074957" y="4960202"/>
              <a:ext cx="26640" cy="266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8F34CD3-96CD-DD49-9ABF-BC125E7BB02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067397" y="4952642"/>
                <a:ext cx="41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B4C534E-85E6-F84E-9229-4973673BDE44}"/>
                  </a:ext>
                </a:extLst>
              </p14:cNvPr>
              <p14:cNvContentPartPr/>
              <p14:nvPr/>
            </p14:nvContentPartPr>
            <p14:xfrm>
              <a:off x="9703437" y="4739522"/>
              <a:ext cx="265680" cy="2912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B4C534E-85E6-F84E-9229-4973673BDE4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695877" y="4731962"/>
                <a:ext cx="2808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FA2E1FF-263E-DD4D-9D26-D1279017FAA4}"/>
                  </a:ext>
                </a:extLst>
              </p14:cNvPr>
              <p14:cNvContentPartPr/>
              <p14:nvPr/>
            </p14:nvContentPartPr>
            <p14:xfrm>
              <a:off x="9223917" y="4756442"/>
              <a:ext cx="421560" cy="236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FA2E1FF-263E-DD4D-9D26-D1279017FAA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16357" y="4748882"/>
                <a:ext cx="436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6555DFF-ED7B-7446-A728-A332B5C54DFB}"/>
                  </a:ext>
                </a:extLst>
              </p14:cNvPr>
              <p14:cNvContentPartPr/>
              <p14:nvPr/>
            </p14:nvContentPartPr>
            <p14:xfrm>
              <a:off x="8632077" y="4796042"/>
              <a:ext cx="397440" cy="2314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6555DFF-ED7B-7446-A728-A332B5C54DF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24517" y="4788482"/>
                <a:ext cx="4125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34A1B600-7E92-F24F-8517-07FF5FF5A2B6}"/>
                  </a:ext>
                </a:extLst>
              </p14:cNvPr>
              <p14:cNvContentPartPr/>
              <p14:nvPr/>
            </p14:nvContentPartPr>
            <p14:xfrm>
              <a:off x="5152677" y="5613242"/>
              <a:ext cx="119160" cy="2232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34A1B600-7E92-F24F-8517-07FF5FF5A2B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45117" y="5605682"/>
                <a:ext cx="1342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4B35657-508A-CE42-8A8A-2AC4FCA2D086}"/>
                  </a:ext>
                </a:extLst>
              </p14:cNvPr>
              <p14:cNvContentPartPr/>
              <p14:nvPr/>
            </p14:nvContentPartPr>
            <p14:xfrm>
              <a:off x="5340237" y="5712602"/>
              <a:ext cx="15120" cy="896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4B35657-508A-CE42-8A8A-2AC4FCA2D08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32677" y="5705042"/>
                <a:ext cx="30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003C209-AC9B-EC40-B2D5-559E3A923CE3}"/>
                  </a:ext>
                </a:extLst>
              </p14:cNvPr>
              <p14:cNvContentPartPr/>
              <p14:nvPr/>
            </p14:nvContentPartPr>
            <p14:xfrm>
              <a:off x="5360397" y="5645642"/>
              <a:ext cx="360" cy="57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003C209-AC9B-EC40-B2D5-559E3A923CE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352837" y="5638082"/>
                <a:ext cx="15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D4A14AF-8422-7040-8569-CD8748EB04BA}"/>
                  </a:ext>
                </a:extLst>
              </p14:cNvPr>
              <p14:cNvContentPartPr/>
              <p14:nvPr/>
            </p14:nvContentPartPr>
            <p14:xfrm>
              <a:off x="5430597" y="5706482"/>
              <a:ext cx="147600" cy="1062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D4A14AF-8422-7040-8569-CD8748EB04B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423037" y="5698922"/>
                <a:ext cx="162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19E10FB3-054C-D940-A0D6-BDBF45D63E67}"/>
                  </a:ext>
                </a:extLst>
              </p14:cNvPr>
              <p14:cNvContentPartPr/>
              <p14:nvPr/>
            </p14:nvContentPartPr>
            <p14:xfrm>
              <a:off x="5645517" y="5696042"/>
              <a:ext cx="18360" cy="910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19E10FB3-054C-D940-A0D6-BDBF45D63E6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637957" y="5688482"/>
                <a:ext cx="33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DCC786B-9B05-3345-8633-2BD6838A5901}"/>
                  </a:ext>
                </a:extLst>
              </p14:cNvPr>
              <p14:cNvContentPartPr/>
              <p14:nvPr/>
            </p14:nvContentPartPr>
            <p14:xfrm>
              <a:off x="5662437" y="5603522"/>
              <a:ext cx="2160" cy="21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DCC786B-9B05-3345-8633-2BD6838A590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654877" y="5595962"/>
                <a:ext cx="172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372A4A6-9B29-DC45-94A5-25F5894C8FC5}"/>
                  </a:ext>
                </a:extLst>
              </p14:cNvPr>
              <p14:cNvContentPartPr/>
              <p14:nvPr/>
            </p14:nvContentPartPr>
            <p14:xfrm>
              <a:off x="6343197" y="5754722"/>
              <a:ext cx="15840" cy="925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372A4A6-9B29-DC45-94A5-25F5894C8FC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335637" y="5747162"/>
                <a:ext cx="309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D4EF8A8C-1E58-F04D-962A-DA6A06579267}"/>
                  </a:ext>
                </a:extLst>
              </p14:cNvPr>
              <p14:cNvContentPartPr/>
              <p14:nvPr/>
            </p14:nvContentPartPr>
            <p14:xfrm>
              <a:off x="6121797" y="5531162"/>
              <a:ext cx="150120" cy="3423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D4EF8A8C-1E58-F04D-962A-DA6A0657926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114255" y="5523594"/>
                <a:ext cx="164845" cy="3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D075EC76-F95E-BF4E-8A64-0B94944C802F}"/>
                  </a:ext>
                </a:extLst>
              </p14:cNvPr>
              <p14:cNvContentPartPr/>
              <p14:nvPr/>
            </p14:nvContentPartPr>
            <p14:xfrm>
              <a:off x="5738037" y="5544842"/>
              <a:ext cx="323640" cy="2469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D075EC76-F95E-BF4E-8A64-0B94944C802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730485" y="5537282"/>
                <a:ext cx="338743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E83AACDF-150A-A14B-97CE-214D184CF1D4}"/>
                  </a:ext>
                </a:extLst>
              </p14:cNvPr>
              <p14:cNvContentPartPr/>
              <p14:nvPr/>
            </p14:nvContentPartPr>
            <p14:xfrm>
              <a:off x="6688077" y="5562122"/>
              <a:ext cx="164520" cy="1674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E83AACDF-150A-A14B-97CE-214D184CF1D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680517" y="5554562"/>
                <a:ext cx="179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C64EFE9-DAD9-114E-A6C6-C6A6ADBF7706}"/>
                  </a:ext>
                </a:extLst>
              </p14:cNvPr>
              <p14:cNvContentPartPr/>
              <p14:nvPr/>
            </p14:nvContentPartPr>
            <p14:xfrm>
              <a:off x="6702477" y="5640602"/>
              <a:ext cx="156600" cy="180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C64EFE9-DAD9-114E-A6C6-C6A6ADBF770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694917" y="5633402"/>
                <a:ext cx="171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F504E99-E1D0-DD45-9592-F1853911DBDC}"/>
                  </a:ext>
                </a:extLst>
              </p14:cNvPr>
              <p14:cNvContentPartPr/>
              <p14:nvPr/>
            </p14:nvContentPartPr>
            <p14:xfrm>
              <a:off x="6760437" y="5478962"/>
              <a:ext cx="36360" cy="410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F504E99-E1D0-DD45-9592-F1853911DBD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752877" y="5471402"/>
                <a:ext cx="51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8A293CB2-14CA-EA46-B1CC-C917918A38E6}"/>
                  </a:ext>
                </a:extLst>
              </p14:cNvPr>
              <p14:cNvContentPartPr/>
              <p14:nvPr/>
            </p14:nvContentPartPr>
            <p14:xfrm>
              <a:off x="6928197" y="5685962"/>
              <a:ext cx="120240" cy="1368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8A293CB2-14CA-EA46-B1CC-C917918A38E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920637" y="5678402"/>
                <a:ext cx="135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B7723908-966C-4846-BA66-EE1D3C501051}"/>
                  </a:ext>
                </a:extLst>
              </p14:cNvPr>
              <p14:cNvContentPartPr/>
              <p14:nvPr/>
            </p14:nvContentPartPr>
            <p14:xfrm>
              <a:off x="7130517" y="5602082"/>
              <a:ext cx="94680" cy="100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B7723908-966C-4846-BA66-EE1D3C50105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122957" y="5594522"/>
                <a:ext cx="1098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D0FA18E4-9D79-B84A-A2AE-A522F6E1EA3E}"/>
                  </a:ext>
                </a:extLst>
              </p14:cNvPr>
              <p14:cNvContentPartPr/>
              <p14:nvPr/>
            </p14:nvContentPartPr>
            <p14:xfrm>
              <a:off x="7163997" y="5662922"/>
              <a:ext cx="86040" cy="212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D0FA18E4-9D79-B84A-A2AE-A522F6E1EA3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156437" y="5655362"/>
                <a:ext cx="100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E0C1B86A-0F00-C042-B09D-EA8A835F7717}"/>
                  </a:ext>
                </a:extLst>
              </p14:cNvPr>
              <p14:cNvContentPartPr/>
              <p14:nvPr/>
            </p14:nvContentPartPr>
            <p14:xfrm>
              <a:off x="7365237" y="5494442"/>
              <a:ext cx="15840" cy="2005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E0C1B86A-0F00-C042-B09D-EA8A835F771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357677" y="5487242"/>
                <a:ext cx="309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094B7AD9-B7D5-B049-B09B-F0987459CEC3}"/>
                  </a:ext>
                </a:extLst>
              </p14:cNvPr>
              <p14:cNvContentPartPr/>
              <p14:nvPr/>
            </p14:nvContentPartPr>
            <p14:xfrm>
              <a:off x="7608597" y="5415242"/>
              <a:ext cx="405720" cy="2433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094B7AD9-B7D5-B049-B09B-F0987459CEC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601037" y="5407682"/>
                <a:ext cx="420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FDB050D-D4D4-3043-A3D0-DC1F830EE4A9}"/>
                  </a:ext>
                </a:extLst>
              </p14:cNvPr>
              <p14:cNvContentPartPr/>
              <p14:nvPr/>
            </p14:nvContentPartPr>
            <p14:xfrm>
              <a:off x="9009717" y="5385002"/>
              <a:ext cx="194040" cy="2430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FDB050D-D4D4-3043-A3D0-DC1F830EE4A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002517" y="5377442"/>
                <a:ext cx="209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5A6FBA5-AB1B-3840-971F-8997A36CDD63}"/>
                  </a:ext>
                </a:extLst>
              </p14:cNvPr>
              <p14:cNvContentPartPr/>
              <p14:nvPr/>
            </p14:nvContentPartPr>
            <p14:xfrm>
              <a:off x="8143557" y="5377082"/>
              <a:ext cx="651240" cy="2754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5A6FBA5-AB1B-3840-971F-8997A36CDD63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135993" y="5369522"/>
                <a:ext cx="666368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3433CC76-1E01-4341-B975-1F5327FC44D6}"/>
                  </a:ext>
                </a:extLst>
              </p14:cNvPr>
              <p14:cNvContentPartPr/>
              <p14:nvPr/>
            </p14:nvContentPartPr>
            <p14:xfrm>
              <a:off x="9958677" y="5458082"/>
              <a:ext cx="74160" cy="1173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3433CC76-1E01-4341-B975-1F5327FC44D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951117" y="5450522"/>
                <a:ext cx="89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5B38976-525F-9A40-AE3D-BCE394BFEC33}"/>
                  </a:ext>
                </a:extLst>
              </p14:cNvPr>
              <p14:cNvContentPartPr/>
              <p14:nvPr/>
            </p14:nvContentPartPr>
            <p14:xfrm>
              <a:off x="10582557" y="5277722"/>
              <a:ext cx="427320" cy="26280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5B38976-525F-9A40-AE3D-BCE394BFEC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574997" y="5270172"/>
                <a:ext cx="442080" cy="277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F158B378-4EBA-9140-A0A1-FB21AF88DA02}"/>
                  </a:ext>
                </a:extLst>
              </p14:cNvPr>
              <p14:cNvContentPartPr/>
              <p14:nvPr/>
            </p14:nvContentPartPr>
            <p14:xfrm>
              <a:off x="10244517" y="5343962"/>
              <a:ext cx="230760" cy="2113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F158B378-4EBA-9140-A0A1-FB21AF88DA0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236957" y="5336415"/>
                <a:ext cx="245880" cy="22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6D1D4B90-BE36-6141-BBF1-CD7C1EC35306}"/>
                  </a:ext>
                </a:extLst>
              </p14:cNvPr>
              <p14:cNvContentPartPr/>
              <p14:nvPr/>
            </p14:nvContentPartPr>
            <p14:xfrm>
              <a:off x="9404277" y="5427482"/>
              <a:ext cx="474480" cy="2782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6D1D4B90-BE36-6141-BBF1-CD7C1EC3530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396717" y="5419932"/>
                <a:ext cx="489600" cy="29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B3FC08A-5D98-4F45-AE44-5C0BF796B1AE}"/>
                  </a:ext>
                </a:extLst>
              </p14:cNvPr>
              <p14:cNvContentPartPr/>
              <p14:nvPr/>
            </p14:nvContentPartPr>
            <p14:xfrm>
              <a:off x="11115717" y="5167562"/>
              <a:ext cx="532080" cy="41724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B3FC08A-5D98-4F45-AE44-5C0BF796B1A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08157" y="5160002"/>
                <a:ext cx="5472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300F197-CA9D-A142-BD15-5B0F49C3B476}"/>
                  </a:ext>
                </a:extLst>
              </p14:cNvPr>
              <p14:cNvContentPartPr/>
              <p14:nvPr/>
            </p14:nvContentPartPr>
            <p14:xfrm>
              <a:off x="5213877" y="6037322"/>
              <a:ext cx="138960" cy="1033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300F197-CA9D-A142-BD15-5B0F49C3B47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06317" y="6029762"/>
                <a:ext cx="1540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04F30927-16C2-8048-811E-BF7FAA7C0B91}"/>
                  </a:ext>
                </a:extLst>
              </p14:cNvPr>
              <p14:cNvContentPartPr/>
              <p14:nvPr/>
            </p14:nvContentPartPr>
            <p14:xfrm>
              <a:off x="5434917" y="5930762"/>
              <a:ext cx="9720" cy="2210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04F30927-16C2-8048-811E-BF7FAA7C0B9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427357" y="5923202"/>
                <a:ext cx="24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EDDB132-91B7-8243-A667-D5E98FD651EF}"/>
                  </a:ext>
                </a:extLst>
              </p14:cNvPr>
              <p14:cNvContentPartPr/>
              <p14:nvPr/>
            </p14:nvContentPartPr>
            <p14:xfrm>
              <a:off x="5427357" y="6059642"/>
              <a:ext cx="129600" cy="1234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EDDB132-91B7-8243-A667-D5E98FD651E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419797" y="6052082"/>
                <a:ext cx="144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A5E69146-4A9C-A645-A4CC-7F4C35F81D0A}"/>
                  </a:ext>
                </a:extLst>
              </p14:cNvPr>
              <p14:cNvContentPartPr/>
              <p14:nvPr/>
            </p14:nvContentPartPr>
            <p14:xfrm>
              <a:off x="5623197" y="6055682"/>
              <a:ext cx="46440" cy="4644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A5E69146-4A9C-A645-A4CC-7F4C35F81D0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615637" y="6048122"/>
                <a:ext cx="61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365A8807-C7D9-1049-8A33-772B89D61391}"/>
                  </a:ext>
                </a:extLst>
              </p14:cNvPr>
              <p14:cNvContentPartPr/>
              <p14:nvPr/>
            </p14:nvContentPartPr>
            <p14:xfrm>
              <a:off x="5729397" y="6081962"/>
              <a:ext cx="167040" cy="745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365A8807-C7D9-1049-8A33-772B89D6139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721837" y="6074402"/>
                <a:ext cx="182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5C6530A-7C29-EE45-8EB7-B6DDA7CC66E5}"/>
                  </a:ext>
                </a:extLst>
              </p14:cNvPr>
              <p14:cNvContentPartPr/>
              <p14:nvPr/>
            </p14:nvContentPartPr>
            <p14:xfrm>
              <a:off x="5990397" y="5930762"/>
              <a:ext cx="24840" cy="2394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5C6530A-7C29-EE45-8EB7-B6DDA7CC66E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82837" y="5923202"/>
                <a:ext cx="396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AF551BCD-239B-2840-9F1D-F9E3CFCC2C78}"/>
                  </a:ext>
                </a:extLst>
              </p14:cNvPr>
              <p14:cNvContentPartPr/>
              <p14:nvPr/>
            </p14:nvContentPartPr>
            <p14:xfrm>
              <a:off x="5922357" y="6022562"/>
              <a:ext cx="174960" cy="262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AF551BCD-239B-2840-9F1D-F9E3CFCC2C7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914797" y="6015002"/>
                <a:ext cx="1900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51EDBD0-8599-0140-A978-237EE5953B1B}"/>
                  </a:ext>
                </a:extLst>
              </p14:cNvPr>
              <p14:cNvContentPartPr/>
              <p14:nvPr/>
            </p14:nvContentPartPr>
            <p14:xfrm>
              <a:off x="6244197" y="6030122"/>
              <a:ext cx="144360" cy="1454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51EDBD0-8599-0140-A978-237EE5953B1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236637" y="6022562"/>
                <a:ext cx="1594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05350FB2-0A4C-6049-96FB-25253042A336}"/>
                  </a:ext>
                </a:extLst>
              </p14:cNvPr>
              <p14:cNvContentPartPr/>
              <p14:nvPr/>
            </p14:nvContentPartPr>
            <p14:xfrm>
              <a:off x="6434277" y="5939402"/>
              <a:ext cx="116280" cy="28080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05350FB2-0A4C-6049-96FB-25253042A33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426717" y="5931842"/>
                <a:ext cx="1314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14AC677F-8329-6142-8FDD-FAA9F514019A}"/>
                  </a:ext>
                </a:extLst>
              </p14:cNvPr>
              <p14:cNvContentPartPr/>
              <p14:nvPr/>
            </p14:nvContentPartPr>
            <p14:xfrm>
              <a:off x="6602037" y="6072602"/>
              <a:ext cx="162720" cy="105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14AC677F-8329-6142-8FDD-FAA9F514019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594477" y="6065042"/>
                <a:ext cx="177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C327A78F-849F-844D-883A-C58F511E25B0}"/>
                  </a:ext>
                </a:extLst>
              </p14:cNvPr>
              <p14:cNvContentPartPr/>
              <p14:nvPr/>
            </p14:nvContentPartPr>
            <p14:xfrm>
              <a:off x="6775197" y="6086642"/>
              <a:ext cx="120240" cy="13896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C327A78F-849F-844D-883A-C58F511E25B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767637" y="6079082"/>
                <a:ext cx="1350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96C3E722-E75D-CB4C-90D6-61D906A42351}"/>
                  </a:ext>
                </a:extLst>
              </p14:cNvPr>
              <p14:cNvContentPartPr/>
              <p14:nvPr/>
            </p14:nvContentPartPr>
            <p14:xfrm>
              <a:off x="6979317" y="5947682"/>
              <a:ext cx="16560" cy="2743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96C3E722-E75D-CB4C-90D6-61D906A4235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972117" y="5940122"/>
                <a:ext cx="316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1EA85E60-7D54-F541-B029-79EC3D87F9A1}"/>
                  </a:ext>
                </a:extLst>
              </p14:cNvPr>
              <p14:cNvContentPartPr/>
              <p14:nvPr/>
            </p14:nvContentPartPr>
            <p14:xfrm>
              <a:off x="7254357" y="5934002"/>
              <a:ext cx="41040" cy="2286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1EA85E60-7D54-F541-B029-79EC3D87F9A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246797" y="5926442"/>
                <a:ext cx="558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DADDBCC5-B624-D84C-ACBE-72527DCACBEB}"/>
                  </a:ext>
                </a:extLst>
              </p14:cNvPr>
              <p14:cNvContentPartPr/>
              <p14:nvPr/>
            </p14:nvContentPartPr>
            <p14:xfrm>
              <a:off x="7398357" y="6140282"/>
              <a:ext cx="30600" cy="417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DADDBCC5-B624-D84C-ACBE-72527DCACBE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390797" y="6132722"/>
                <a:ext cx="457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43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039DD-E215-9C43-BFBB-D6157442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9AB92-33F0-0342-B63F-C695855C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03AD-08F4-4B49-8633-859452D011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392" y="2309825"/>
            <a:ext cx="3663621" cy="391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1289CE-6FF2-4B4C-85C0-8A10802721D3}"/>
                  </a:ext>
                </a:extLst>
              </p14:cNvPr>
              <p14:cNvContentPartPr/>
              <p14:nvPr/>
            </p14:nvContentPartPr>
            <p14:xfrm>
              <a:off x="1139397" y="327002"/>
              <a:ext cx="23760" cy="254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1289CE-6FF2-4B4C-85C0-8A10802721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837" y="319442"/>
                <a:ext cx="388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BEC589-0EC0-684F-A796-D736194C7B2C}"/>
                  </a:ext>
                </a:extLst>
              </p14:cNvPr>
              <p14:cNvContentPartPr/>
              <p14:nvPr/>
            </p14:nvContentPartPr>
            <p14:xfrm>
              <a:off x="771477" y="486122"/>
              <a:ext cx="291960" cy="12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BEC589-0EC0-684F-A796-D736194C7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17" y="478540"/>
                <a:ext cx="307080" cy="139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684F0B-73BF-EF4B-B590-C1FD7D283120}"/>
                  </a:ext>
                </a:extLst>
              </p14:cNvPr>
              <p14:cNvContentPartPr/>
              <p14:nvPr/>
            </p14:nvContentPartPr>
            <p14:xfrm>
              <a:off x="451437" y="343922"/>
              <a:ext cx="242640" cy="282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684F0B-73BF-EF4B-B590-C1FD7D2831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877" y="336362"/>
                <a:ext cx="257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5A2BA2-4BBF-EA44-9522-C70D334A0CC2}"/>
                  </a:ext>
                </a:extLst>
              </p14:cNvPr>
              <p14:cNvContentPartPr/>
              <p14:nvPr/>
            </p14:nvContentPartPr>
            <p14:xfrm>
              <a:off x="1405797" y="329882"/>
              <a:ext cx="20520" cy="23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5A2BA2-4BBF-EA44-9522-C70D334A0C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8237" y="322322"/>
                <a:ext cx="356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0E80F1-C1CC-654D-989D-A4FE70F7EB44}"/>
                  </a:ext>
                </a:extLst>
              </p14:cNvPr>
              <p14:cNvContentPartPr/>
              <p14:nvPr/>
            </p14:nvContentPartPr>
            <p14:xfrm>
              <a:off x="1610277" y="435362"/>
              <a:ext cx="20520" cy="24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0E80F1-C1CC-654D-989D-A4FE70F7EB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3077" y="427802"/>
                <a:ext cx="35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9F09F0-A664-AD45-A9BD-CFB61D6B63C2}"/>
                  </a:ext>
                </a:extLst>
              </p14:cNvPr>
              <p14:cNvContentPartPr/>
              <p14:nvPr/>
            </p14:nvContentPartPr>
            <p14:xfrm>
              <a:off x="1634037" y="555962"/>
              <a:ext cx="23400" cy="2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9F09F0-A664-AD45-A9BD-CFB61D6B63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6477" y="548402"/>
                <a:ext cx="38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D16CAAB-E206-1445-889A-40EB97D6ED14}"/>
                  </a:ext>
                </a:extLst>
              </p14:cNvPr>
              <p14:cNvContentPartPr/>
              <p14:nvPr/>
            </p14:nvContentPartPr>
            <p14:xfrm>
              <a:off x="2387877" y="105962"/>
              <a:ext cx="1741320" cy="2253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D16CAAB-E206-1445-889A-40EB97D6ED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0317" y="95882"/>
                <a:ext cx="1756440" cy="22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5493276-9C95-F046-8FA4-3AE14263AE05}"/>
                  </a:ext>
                </a:extLst>
              </p14:cNvPr>
              <p14:cNvContentPartPr/>
              <p14:nvPr/>
            </p14:nvContentPartPr>
            <p14:xfrm>
              <a:off x="4431957" y="319802"/>
              <a:ext cx="83880" cy="140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5493276-9C95-F046-8FA4-3AE14263AE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24397" y="312242"/>
                <a:ext cx="990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53EEC1C-5148-5543-B2D6-00A4589CAFDB}"/>
                  </a:ext>
                </a:extLst>
              </p14:cNvPr>
              <p14:cNvContentPartPr/>
              <p14:nvPr/>
            </p14:nvContentPartPr>
            <p14:xfrm>
              <a:off x="4597197" y="429242"/>
              <a:ext cx="34560" cy="42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53EEC1C-5148-5543-B2D6-00A4589CAF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89637" y="421682"/>
                <a:ext cx="49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B706CE8-0EB0-C243-AFE6-A50AA103B29A}"/>
                  </a:ext>
                </a:extLst>
              </p14:cNvPr>
              <p14:cNvContentPartPr/>
              <p14:nvPr/>
            </p14:nvContentPartPr>
            <p14:xfrm>
              <a:off x="10100157" y="1668722"/>
              <a:ext cx="106920" cy="25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B706CE8-0EB0-C243-AFE6-A50AA103B2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92597" y="1661162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FAF6B07-7D5A-8748-B206-EE35B03B669A}"/>
                  </a:ext>
                </a:extLst>
              </p14:cNvPr>
              <p14:cNvContentPartPr/>
              <p14:nvPr/>
            </p14:nvContentPartPr>
            <p14:xfrm>
              <a:off x="10091877" y="1776362"/>
              <a:ext cx="95760" cy="9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FAF6B07-7D5A-8748-B206-EE35B03B66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84317" y="1768802"/>
                <a:ext cx="1105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329E1B0-C316-744B-A52D-EAE006D068AE}"/>
                  </a:ext>
                </a:extLst>
              </p14:cNvPr>
              <p14:cNvContentPartPr/>
              <p14:nvPr/>
            </p14:nvContentPartPr>
            <p14:xfrm>
              <a:off x="11199237" y="1510322"/>
              <a:ext cx="111600" cy="16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329E1B0-C316-744B-A52D-EAE006D068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91677" y="1503122"/>
                <a:ext cx="126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E4201C6-CEF7-EF40-9889-AA936AD4FB3B}"/>
                  </a:ext>
                </a:extLst>
              </p14:cNvPr>
              <p14:cNvContentPartPr/>
              <p14:nvPr/>
            </p14:nvContentPartPr>
            <p14:xfrm>
              <a:off x="11224437" y="1620122"/>
              <a:ext cx="80640" cy="14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E4201C6-CEF7-EF40-9889-AA936AD4FB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16877" y="1612562"/>
                <a:ext cx="95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E7C7E9B-0F29-F347-AB10-27949D40675A}"/>
                  </a:ext>
                </a:extLst>
              </p14:cNvPr>
              <p14:cNvContentPartPr/>
              <p14:nvPr/>
            </p14:nvContentPartPr>
            <p14:xfrm>
              <a:off x="10312197" y="1171202"/>
              <a:ext cx="814320" cy="10918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E7C7E9B-0F29-F347-AB10-27949D4067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04634" y="1163644"/>
                <a:ext cx="829447" cy="11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6D6167B5-BBCB-8A4F-8BBB-1A3D212C440B}"/>
                  </a:ext>
                </a:extLst>
              </p14:cNvPr>
              <p14:cNvContentPartPr/>
              <p14:nvPr/>
            </p14:nvContentPartPr>
            <p14:xfrm>
              <a:off x="11375997" y="1127282"/>
              <a:ext cx="560520" cy="12279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6D6167B5-BBCB-8A4F-8BBB-1A3D212C44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68437" y="1120082"/>
                <a:ext cx="5756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36657D68-104C-544E-85AE-57C665670FFF}"/>
                  </a:ext>
                </a:extLst>
              </p14:cNvPr>
              <p14:cNvContentPartPr/>
              <p14:nvPr/>
            </p14:nvContentPartPr>
            <p14:xfrm>
              <a:off x="4714557" y="111722"/>
              <a:ext cx="5304960" cy="63730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36657D68-104C-544E-85AE-57C665670F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06997" y="101642"/>
                <a:ext cx="5320080" cy="63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89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A71FB-D7CC-9E46-86A7-53F638B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699A1-105D-1448-BA66-4E86F8A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5" name="youbot-trimmed.mov">
            <a:hlinkClick r:id="" action="ppaction://media"/>
            <a:extLst>
              <a:ext uri="{FF2B5EF4-FFF2-40B4-BE49-F238E27FC236}">
                <a16:creationId xmlns:a16="http://schemas.microsoft.com/office/drawing/2014/main" id="{7ECAA8D9-0790-C148-B2B6-CF301B807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697" y="2053617"/>
            <a:ext cx="7607135" cy="4279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03BE6-C2AD-E24C-904D-5BC9FBEC7D3C}"/>
              </a:ext>
            </a:extLst>
          </p:cNvPr>
          <p:cNvSpPr txBox="1"/>
          <p:nvPr/>
        </p:nvSpPr>
        <p:spPr>
          <a:xfrm>
            <a:off x="618697" y="795262"/>
            <a:ext cx="8022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does the arm stretch out before the wheels move?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Would anything change if the wheels had a larger radius?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C7040-4855-794F-B26C-B7B24EF915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706" y="776614"/>
            <a:ext cx="2201493" cy="843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F8B589-3752-1942-8459-FA030AD6230B}"/>
                  </a:ext>
                </a:extLst>
              </p14:cNvPr>
              <p14:cNvContentPartPr/>
              <p14:nvPr/>
            </p14:nvContentPartPr>
            <p14:xfrm>
              <a:off x="186117" y="779882"/>
              <a:ext cx="401400" cy="848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F8B589-3752-1942-8459-FA030AD623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557" y="772322"/>
                <a:ext cx="416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ADAFB5C-EE1D-B04E-8F87-C9E5BDA9DD2A}"/>
                  </a:ext>
                </a:extLst>
              </p14:cNvPr>
              <p14:cNvContentPartPr/>
              <p14:nvPr/>
            </p14:nvContentPartPr>
            <p14:xfrm>
              <a:off x="10141197" y="5364842"/>
              <a:ext cx="641520" cy="152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ADAFB5C-EE1D-B04E-8F87-C9E5BDA9DD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3637" y="5357300"/>
                <a:ext cx="656640" cy="16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ACC8BC2-8EF4-5145-B67C-FEE9F97B214B}"/>
                  </a:ext>
                </a:extLst>
              </p14:cNvPr>
              <p14:cNvContentPartPr/>
              <p14:nvPr/>
            </p14:nvContentPartPr>
            <p14:xfrm>
              <a:off x="9252717" y="5368802"/>
              <a:ext cx="696240" cy="241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ACC8BC2-8EF4-5145-B67C-FEE9F97B21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5513" y="5361242"/>
                <a:ext cx="711368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9CC3561-24BE-FB4F-BC8E-BBB16125F431}"/>
                  </a:ext>
                </a:extLst>
              </p14:cNvPr>
              <p14:cNvContentPartPr/>
              <p14:nvPr/>
            </p14:nvContentPartPr>
            <p14:xfrm>
              <a:off x="8405637" y="5385722"/>
              <a:ext cx="777240" cy="280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9CC3561-24BE-FB4F-BC8E-BBB16125F4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8077" y="5378162"/>
                <a:ext cx="7920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D90FC4F-4020-814E-88DA-E242BCDDF68E}"/>
                  </a:ext>
                </a:extLst>
              </p14:cNvPr>
              <p14:cNvContentPartPr/>
              <p14:nvPr/>
            </p14:nvContentPartPr>
            <p14:xfrm>
              <a:off x="8375037" y="5824922"/>
              <a:ext cx="138240" cy="1504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D90FC4F-4020-814E-88DA-E242BCDDF6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67477" y="5817362"/>
                <a:ext cx="153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21B835F-BCBD-734F-A179-CEF89C37C8E7}"/>
                  </a:ext>
                </a:extLst>
              </p14:cNvPr>
              <p14:cNvContentPartPr/>
              <p14:nvPr/>
            </p14:nvContentPartPr>
            <p14:xfrm>
              <a:off x="9873717" y="5846882"/>
              <a:ext cx="24840" cy="24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21B835F-BCBD-734F-A179-CEF89C37C8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66157" y="5839322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A5881F1-B006-CF48-A38B-E3188C138833}"/>
                  </a:ext>
                </a:extLst>
              </p14:cNvPr>
              <p14:cNvContentPartPr/>
              <p14:nvPr/>
            </p14:nvContentPartPr>
            <p14:xfrm>
              <a:off x="8590317" y="5712602"/>
              <a:ext cx="1190880" cy="2790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A5881F1-B006-CF48-A38B-E3188C138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2759" y="5705042"/>
                <a:ext cx="1205995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031DCCD-988C-AF43-AD4B-4736A55AF881}"/>
                  </a:ext>
                </a:extLst>
              </p14:cNvPr>
              <p14:cNvContentPartPr/>
              <p14:nvPr/>
            </p14:nvContentPartPr>
            <p14:xfrm>
              <a:off x="8337597" y="1593842"/>
              <a:ext cx="3415680" cy="3726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031DCCD-988C-AF43-AD4B-4736A55AF8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30037" y="1586282"/>
                <a:ext cx="3430800" cy="37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5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18166</TotalTime>
  <Words>214</Words>
  <Application>Microsoft Macintosh PowerPoint</Application>
  <PresentationFormat>Widescreen</PresentationFormat>
  <Paragraphs>57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739</cp:revision>
  <cp:lastPrinted>2020-11-13T20:21:54Z</cp:lastPrinted>
  <dcterms:created xsi:type="dcterms:W3CDTF">2020-09-16T15:38:21Z</dcterms:created>
  <dcterms:modified xsi:type="dcterms:W3CDTF">2020-11-24T05:02:35Z</dcterms:modified>
</cp:coreProperties>
</file>